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7"/>
  </p:notesMasterIdLst>
  <p:sldIdLst>
    <p:sldId id="256" r:id="rId3"/>
    <p:sldId id="257" r:id="rId4"/>
    <p:sldId id="272" r:id="rId5"/>
    <p:sldId id="258" r:id="rId6"/>
    <p:sldId id="271" r:id="rId7"/>
    <p:sldId id="264" r:id="rId8"/>
    <p:sldId id="265" r:id="rId9"/>
    <p:sldId id="268" r:id="rId10"/>
    <p:sldId id="273" r:id="rId11"/>
    <p:sldId id="274" r:id="rId12"/>
    <p:sldId id="266" r:id="rId13"/>
    <p:sldId id="267" r:id="rId14"/>
    <p:sldId id="269" r:id="rId15"/>
    <p:sldId id="270" r:id="rId16"/>
  </p:sldIdLst>
  <p:sldSz cx="9144000" cy="6858000" type="screen4x3"/>
  <p:notesSz cx="6858000" cy="9144000"/>
  <p:embeddedFontLst>
    <p:embeddedFont>
      <p:font typeface="Questrial" panose="020B0604020202020204" charset="0"/>
      <p:regular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B828E85-7510-493D-847B-7C8675475889}">
  <a:tblStyle styleId="{5B828E85-7510-493D-847B-7C86754758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71" autoAdjust="0"/>
  </p:normalViewPr>
  <p:slideViewPr>
    <p:cSldViewPr snapToGrid="0">
      <p:cViewPr varScale="1">
        <p:scale>
          <a:sx n="75" d="100"/>
          <a:sy n="75" d="100"/>
        </p:scale>
        <p:origin x="-18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8388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Shape 12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21" name="Shape 12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a:t>
            </a:fld>
            <a:endParaRPr sz="1200" b="0" i="0" u="none" strike="noStrike" cap="none">
              <a:solidFill>
                <a:schemeClr val="lt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Shape 13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Know when you are expected to report to your school and at what time. </a:t>
            </a:r>
            <a:endParaRPr sz="1200" b="0" i="0" u="none" strike="noStrike" cap="none">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Shape 1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Check with your predecessor/other area JETs for the service with the best reception (especially in inaka)- doesn’t matter if it’s cheaper if you can’t use it! </a:t>
            </a:r>
            <a:endParaRPr sz="1200" b="0" i="0" u="none" strike="noStrike" cap="none">
              <a:solidFill>
                <a:schemeClr val="dk1"/>
              </a:solidFill>
              <a:latin typeface="Calibri"/>
              <a:ea typeface="Calibri"/>
              <a:cs typeface="Calibri"/>
              <a:sym typeface="Calibri"/>
            </a:endParaRPr>
          </a:p>
        </p:txBody>
      </p:sp>
      <p:sp>
        <p:nvSpPr>
          <p:cNvPr id="187" name="Shape 18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Rural: since you’re </a:t>
            </a:r>
            <a:r>
              <a:rPr lang="en-US" sz="1200" b="0" i="1" u="none" strike="noStrike" cap="none">
                <a:solidFill>
                  <a:schemeClr val="dk1"/>
                </a:solidFill>
                <a:latin typeface="Calibri"/>
                <a:ea typeface="Calibri"/>
                <a:cs typeface="Calibri"/>
                <a:sym typeface="Calibri"/>
              </a:rPr>
              <a:t>the</a:t>
            </a:r>
            <a:r>
              <a:rPr lang="en-US" sz="1200" b="0" i="0" u="none" strike="noStrike" cap="none">
                <a:solidFill>
                  <a:schemeClr val="dk1"/>
                </a:solidFill>
                <a:latin typeface="Calibri"/>
                <a:ea typeface="Calibri"/>
                <a:cs typeface="Calibri"/>
                <a:sym typeface="Calibri"/>
              </a:rPr>
              <a:t> foreigner, you will probably get a lot of invitations to try new things like taiko and calligraphy and traditional/cultural activities.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Urban: less so, depending on your schools/teachers. But since there’s a larger foreign population, the international culture center in your city is probably pretty active. Lots of classes in English. You just have to look for things on your own instead of falling into your lap.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3" name="Shape 22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Suica cards can’t be used for: express trains, shinkansen, highway buses, or airport shuttles. </a:t>
            </a: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Shape 21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Even if your pred doesn’t have a license, doesn’t mean you shouldn’t get one</a:t>
            </a:r>
            <a:endParaRPr/>
          </a:p>
          <a:p>
            <a:pPr marL="0" marR="0" lvl="1"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BOEs sometimes forbid JETs from licenses cause they don’t want the hassle; see what you can discuss with your supervisor. </a:t>
            </a:r>
            <a:endParaRPr/>
          </a:p>
          <a:p>
            <a:pPr marL="0" marR="0" lvl="1"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8"/>
        <p:cNvGrpSpPr/>
        <p:nvPr/>
      </p:nvGrpSpPr>
      <p:grpSpPr>
        <a:xfrm>
          <a:off x="0" y="0"/>
          <a:ext cx="0" cy="0"/>
          <a:chOff x="0" y="0"/>
          <a:chExt cx="0" cy="0"/>
        </a:xfrm>
      </p:grpSpPr>
      <p:sp>
        <p:nvSpPr>
          <p:cNvPr id="19" name="Shape 19"/>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0" name="Shape 20"/>
          <p:cNvSpPr/>
          <p:nvPr/>
        </p:nvSpPr>
        <p:spPr>
          <a:xfrm>
            <a:off x="-9144" y="6053328"/>
            <a:ext cx="2249424"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1" name="Shape 21"/>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22" name="Shape 22"/>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400"/>
              <a:buFont typeface="Questrial"/>
              <a:buNone/>
              <a:defRPr sz="4400" b="0" i="0" u="none" strike="noStrike" cap="none">
                <a:solidFill>
                  <a:schemeClr val="lt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lstStyle>
            <a:lvl1pPr marR="0" lvl="0" algn="l" rtl="0">
              <a:spcBef>
                <a:spcPts val="700"/>
              </a:spcBef>
              <a:spcAft>
                <a:spcPts val="0"/>
              </a:spcAft>
              <a:buClr>
                <a:schemeClr val="accent2"/>
              </a:buClr>
              <a:buSzPts val="1560"/>
              <a:buFont typeface="Noto Sans Symbols"/>
              <a:buNone/>
              <a:defRPr sz="2600" b="0" i="0" u="none" strike="noStrike" cap="none">
                <a:solidFill>
                  <a:srgbClr val="FFFFFF"/>
                </a:solidFill>
                <a:latin typeface="Questrial"/>
                <a:ea typeface="Questrial"/>
                <a:cs typeface="Questrial"/>
                <a:sym typeface="Questrial"/>
              </a:defRPr>
            </a:lvl1pPr>
            <a:lvl2pPr marR="0" lvl="1" algn="ctr" rtl="0">
              <a:spcBef>
                <a:spcPts val="550"/>
              </a:spcBef>
              <a:spcAft>
                <a:spcPts val="0"/>
              </a:spcAft>
              <a:buClr>
                <a:schemeClr val="accent1"/>
              </a:buClr>
              <a:buSzPts val="1820"/>
              <a:buFont typeface="Noto Sans Symbols"/>
              <a:buNone/>
              <a:defRPr sz="2600" b="0" i="0" u="none" strike="noStrike" cap="none">
                <a:solidFill>
                  <a:schemeClr val="lt1"/>
                </a:solidFill>
                <a:latin typeface="Questrial"/>
                <a:ea typeface="Questrial"/>
                <a:cs typeface="Questrial"/>
                <a:sym typeface="Questrial"/>
              </a:defRPr>
            </a:lvl2pPr>
            <a:lvl3pPr marR="0" lvl="2" algn="ctr" rtl="0">
              <a:spcBef>
                <a:spcPts val="500"/>
              </a:spcBef>
              <a:spcAft>
                <a:spcPts val="0"/>
              </a:spcAft>
              <a:buClr>
                <a:schemeClr val="accent2"/>
              </a:buClr>
              <a:buSzPts val="1725"/>
              <a:buFont typeface="Noto Sans Symbols"/>
              <a:buNone/>
              <a:defRPr sz="2300" b="0" i="0" u="none" strike="noStrike" cap="none">
                <a:solidFill>
                  <a:schemeClr val="lt1"/>
                </a:solidFill>
                <a:latin typeface="Questrial"/>
                <a:ea typeface="Questrial"/>
                <a:cs typeface="Questrial"/>
                <a:sym typeface="Questrial"/>
              </a:defRPr>
            </a:lvl3pPr>
            <a:lvl4pPr marR="0" lvl="3" algn="ctr" rtl="0">
              <a:spcBef>
                <a:spcPts val="400"/>
              </a:spcBef>
              <a:spcAft>
                <a:spcPts val="0"/>
              </a:spcAft>
              <a:buClr>
                <a:schemeClr val="accent3"/>
              </a:buClr>
              <a:buSzPts val="1500"/>
              <a:buFont typeface="Noto Sans Symbols"/>
              <a:buNone/>
              <a:defRPr sz="2000" b="0" i="0" u="none" strike="noStrike" cap="none">
                <a:solidFill>
                  <a:schemeClr val="lt1"/>
                </a:solidFill>
                <a:latin typeface="Questrial"/>
                <a:ea typeface="Questrial"/>
                <a:cs typeface="Questrial"/>
                <a:sym typeface="Questrial"/>
              </a:defRPr>
            </a:lvl4pPr>
            <a:lvl5pPr marR="0" lvl="4" algn="ctr" rtl="0">
              <a:spcBef>
                <a:spcPts val="400"/>
              </a:spcBef>
              <a:spcAft>
                <a:spcPts val="0"/>
              </a:spcAft>
              <a:buClr>
                <a:schemeClr val="accent4"/>
              </a:buClr>
              <a:buSzPts val="1300"/>
              <a:buFont typeface="Noto Sans Symbols"/>
              <a:buNone/>
              <a:defRPr sz="2000" b="0" i="0" u="none" strike="noStrike" cap="none">
                <a:solidFill>
                  <a:schemeClr val="lt1"/>
                </a:solidFill>
                <a:latin typeface="Questrial"/>
                <a:ea typeface="Questrial"/>
                <a:cs typeface="Questrial"/>
                <a:sym typeface="Questrial"/>
              </a:defRPr>
            </a:lvl5pPr>
            <a:lvl6pPr marR="0" lvl="5" algn="ctr" rtl="0">
              <a:spcBef>
                <a:spcPts val="360"/>
              </a:spcBef>
              <a:spcAft>
                <a:spcPts val="0"/>
              </a:spcAft>
              <a:buClr>
                <a:schemeClr val="accent1"/>
              </a:buClr>
              <a:buSzPts val="1800"/>
              <a:buFont typeface="Noto Sans Symbols"/>
              <a:buNone/>
              <a:defRPr sz="1800" b="0" i="0" u="none" strike="noStrike" cap="none">
                <a:solidFill>
                  <a:schemeClr val="lt1"/>
                </a:solidFill>
                <a:latin typeface="Questrial"/>
                <a:ea typeface="Questrial"/>
                <a:cs typeface="Questrial"/>
                <a:sym typeface="Questrial"/>
              </a:defRPr>
            </a:lvl6pPr>
            <a:lvl7pPr marR="0" lvl="6" algn="ctr" rtl="0">
              <a:spcBef>
                <a:spcPts val="360"/>
              </a:spcBef>
              <a:spcAft>
                <a:spcPts val="0"/>
              </a:spcAft>
              <a:buClr>
                <a:schemeClr val="accent2"/>
              </a:buClr>
              <a:buSzPts val="1800"/>
              <a:buFont typeface="Noto Sans Symbols"/>
              <a:buNone/>
              <a:defRPr sz="1800" b="0" i="0" u="none" strike="noStrike" cap="none">
                <a:solidFill>
                  <a:schemeClr val="lt1"/>
                </a:solidFill>
                <a:latin typeface="Questrial"/>
                <a:ea typeface="Questrial"/>
                <a:cs typeface="Questrial"/>
                <a:sym typeface="Questrial"/>
              </a:defRPr>
            </a:lvl7pPr>
            <a:lvl8pPr marR="0" lvl="7" algn="ctr" rtl="0">
              <a:spcBef>
                <a:spcPts val="360"/>
              </a:spcBef>
              <a:spcAft>
                <a:spcPts val="0"/>
              </a:spcAft>
              <a:buClr>
                <a:schemeClr val="accent3"/>
              </a:buClr>
              <a:buSzPts val="1800"/>
              <a:buFont typeface="Noto Sans Symbols"/>
              <a:buNone/>
              <a:defRPr sz="1800" b="0" i="0" u="none" strike="noStrike" cap="none">
                <a:solidFill>
                  <a:schemeClr val="lt1"/>
                </a:solidFill>
                <a:latin typeface="Questrial"/>
                <a:ea typeface="Questrial"/>
                <a:cs typeface="Questrial"/>
                <a:sym typeface="Questrial"/>
              </a:defRPr>
            </a:lvl8pPr>
            <a:lvl9pPr marR="0" lvl="8" algn="ctr" rtl="0">
              <a:spcBef>
                <a:spcPts val="360"/>
              </a:spcBef>
              <a:spcAft>
                <a:spcPts val="0"/>
              </a:spcAft>
              <a:buClr>
                <a:schemeClr val="accent4"/>
              </a:buClr>
              <a:buSzPts val="1800"/>
              <a:buFont typeface="Noto Sans Symbols"/>
              <a:buNone/>
              <a:defRPr sz="1800" b="0" i="0" u="none" strike="noStrike" cap="none">
                <a:solidFill>
                  <a:schemeClr val="lt1"/>
                </a:solidFill>
                <a:latin typeface="Questrial"/>
                <a:ea typeface="Questrial"/>
                <a:cs typeface="Questrial"/>
                <a:sym typeface="Questrial"/>
              </a:defRPr>
            </a:lvl9pPr>
          </a:lstStyle>
          <a:p>
            <a:endParaRPr/>
          </a:p>
        </p:txBody>
      </p:sp>
      <p:sp>
        <p:nvSpPr>
          <p:cNvPr id="24" name="Shape 24"/>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000" b="0" i="0" u="none" strike="noStrike" cap="none">
                <a:solidFill>
                  <a:srgbClr val="FFFFFF"/>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25" name="Shape 25"/>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26" name="Shape 26"/>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2"/>
                </a:solidFill>
                <a:latin typeface="Questrial"/>
                <a:ea typeface="Questrial"/>
                <a:cs typeface="Questrial"/>
                <a:sym typeface="Questrial"/>
              </a:defRPr>
            </a:lvl1pPr>
            <a:lvl2pPr marL="0" marR="0" lvl="1" indent="0" algn="ctr" rtl="0">
              <a:spcBef>
                <a:spcPts val="0"/>
              </a:spcBef>
              <a:buNone/>
              <a:defRPr sz="1400" b="1" i="0" u="none" strike="noStrike" cap="none">
                <a:solidFill>
                  <a:schemeClr val="lt2"/>
                </a:solidFill>
                <a:latin typeface="Questrial"/>
                <a:ea typeface="Questrial"/>
                <a:cs typeface="Questrial"/>
                <a:sym typeface="Questrial"/>
              </a:defRPr>
            </a:lvl2pPr>
            <a:lvl3pPr marL="0" marR="0" lvl="2" indent="0" algn="ctr" rtl="0">
              <a:spcBef>
                <a:spcPts val="0"/>
              </a:spcBef>
              <a:buNone/>
              <a:defRPr sz="1400" b="1" i="0" u="none" strike="noStrike" cap="none">
                <a:solidFill>
                  <a:schemeClr val="lt2"/>
                </a:solidFill>
                <a:latin typeface="Questrial"/>
                <a:ea typeface="Questrial"/>
                <a:cs typeface="Questrial"/>
                <a:sym typeface="Questrial"/>
              </a:defRPr>
            </a:lvl3pPr>
            <a:lvl4pPr marL="0" marR="0" lvl="3" indent="0" algn="ctr" rtl="0">
              <a:spcBef>
                <a:spcPts val="0"/>
              </a:spcBef>
              <a:buNone/>
              <a:defRPr sz="1400" b="1" i="0" u="none" strike="noStrike" cap="none">
                <a:solidFill>
                  <a:schemeClr val="lt2"/>
                </a:solidFill>
                <a:latin typeface="Questrial"/>
                <a:ea typeface="Questrial"/>
                <a:cs typeface="Questrial"/>
                <a:sym typeface="Questrial"/>
              </a:defRPr>
            </a:lvl4pPr>
            <a:lvl5pPr marL="0" marR="0" lvl="4" indent="0" algn="ctr" rtl="0">
              <a:spcBef>
                <a:spcPts val="0"/>
              </a:spcBef>
              <a:buNone/>
              <a:defRPr sz="1400" b="1" i="0" u="none" strike="noStrike" cap="none">
                <a:solidFill>
                  <a:schemeClr val="lt2"/>
                </a:solidFill>
                <a:latin typeface="Questrial"/>
                <a:ea typeface="Questrial"/>
                <a:cs typeface="Questrial"/>
                <a:sym typeface="Questrial"/>
              </a:defRPr>
            </a:lvl5pPr>
            <a:lvl6pPr marL="0" marR="0" lvl="5" indent="0" algn="ctr" rtl="0">
              <a:spcBef>
                <a:spcPts val="0"/>
              </a:spcBef>
              <a:buNone/>
              <a:defRPr sz="1400" b="1" i="0" u="none" strike="noStrike" cap="none">
                <a:solidFill>
                  <a:schemeClr val="lt2"/>
                </a:solidFill>
                <a:latin typeface="Questrial"/>
                <a:ea typeface="Questrial"/>
                <a:cs typeface="Questrial"/>
                <a:sym typeface="Questrial"/>
              </a:defRPr>
            </a:lvl6pPr>
            <a:lvl7pPr marL="0" marR="0" lvl="6" indent="0" algn="ctr" rtl="0">
              <a:spcBef>
                <a:spcPts val="0"/>
              </a:spcBef>
              <a:buNone/>
              <a:defRPr sz="1400" b="1" i="0" u="none" strike="noStrike" cap="none">
                <a:solidFill>
                  <a:schemeClr val="lt2"/>
                </a:solidFill>
                <a:latin typeface="Questrial"/>
                <a:ea typeface="Questrial"/>
                <a:cs typeface="Questrial"/>
                <a:sym typeface="Questrial"/>
              </a:defRPr>
            </a:lvl7pPr>
            <a:lvl8pPr marL="0" marR="0" lvl="7" indent="0" algn="ctr" rtl="0">
              <a:spcBef>
                <a:spcPts val="0"/>
              </a:spcBef>
              <a:buNone/>
              <a:defRPr sz="1400" b="1" i="0" u="none" strike="noStrike" cap="none">
                <a:solidFill>
                  <a:schemeClr val="lt2"/>
                </a:solidFill>
                <a:latin typeface="Questrial"/>
                <a:ea typeface="Questrial"/>
                <a:cs typeface="Questrial"/>
                <a:sym typeface="Questrial"/>
              </a:defRPr>
            </a:lvl8pPr>
            <a:lvl9pPr marL="0" marR="0" lvl="8" indent="0" algn="ctr" rtl="0">
              <a:spcBef>
                <a:spcPts val="0"/>
              </a:spcBef>
              <a:buNone/>
              <a:defRPr sz="1400" b="1" i="0" u="none" strike="noStrike" cap="none">
                <a:solidFill>
                  <a:schemeClr val="lt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rotWithShape="1">
          <a:blip r:embed="rId2">
            <a:alphaModFix/>
          </a:blip>
          <a:tile tx="0" ty="0" sx="100000" sy="100000" flip="none" algn="tl"/>
        </a:blipFill>
        <a:effectLst/>
      </p:bgPr>
    </p:bg>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lstStyle>
            <a:lvl1pPr marL="457200" marR="0" lvl="0" indent="-228600" algn="l" rtl="0">
              <a:spcBef>
                <a:spcPts val="700"/>
              </a:spcBef>
              <a:spcAft>
                <a:spcPts val="0"/>
              </a:spcAft>
              <a:buClr>
                <a:schemeClr val="accent2"/>
              </a:buClr>
              <a:buSzPts val="1020"/>
              <a:buFont typeface="Noto Sans Symbols"/>
              <a:buNone/>
              <a:defRPr sz="1700" b="0" i="0" u="none" strike="noStrike" cap="none">
                <a:solidFill>
                  <a:schemeClr val="dk1"/>
                </a:solidFill>
                <a:latin typeface="Questrial"/>
                <a:ea typeface="Questrial"/>
                <a:cs typeface="Questrial"/>
                <a:sym typeface="Questrial"/>
              </a:defRPr>
            </a:lvl1pPr>
            <a:lvl2pPr marL="914400" marR="0" lvl="1" indent="-228600" algn="l" rtl="0">
              <a:spcBef>
                <a:spcPts val="550"/>
              </a:spcBef>
              <a:spcAft>
                <a:spcPts val="0"/>
              </a:spcAft>
              <a:buClr>
                <a:schemeClr val="accent1"/>
              </a:buClr>
              <a:buSzPts val="84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75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675"/>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585"/>
              <a:buFont typeface="Noto Sans Symbols"/>
              <a:buNone/>
              <a:defRPr sz="9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5" name="Shape 95"/>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6" name="Shape 96"/>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7" name="Shape 97"/>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2800"/>
              <a:buFont typeface="Questrial"/>
              <a:buNone/>
              <a:defRPr sz="2800" b="0" i="0" u="none" strike="noStrike" cap="none">
                <a:solidFill>
                  <a:srgbClr val="FFFFF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Shape 98"/>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9" name="Shape 99"/>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0" name="Shape 100"/>
          <p:cNvSpPr txBox="1">
            <a:spLocks noGrp="1"/>
          </p:cNvSpPr>
          <p:nvPr>
            <p:ph type="sldNum" idx="12"/>
          </p:nvPr>
        </p:nvSpPr>
        <p:spPr>
          <a:xfrm>
            <a:off x="0" y="4667249"/>
            <a:ext cx="1447800" cy="66357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1">
                <a:solidFill>
                  <a:srgbClr val="FFFFFF"/>
                </a:solidFill>
                <a:latin typeface="Questrial"/>
                <a:ea typeface="Questrial"/>
                <a:cs typeface="Questrial"/>
                <a:sym typeface="Questrial"/>
              </a:defRPr>
            </a:lvl1pPr>
            <a:lvl2pPr marL="0" marR="0" lvl="1" indent="0" algn="ctr" rtl="0">
              <a:spcBef>
                <a:spcPts val="0"/>
              </a:spcBef>
              <a:buNone/>
              <a:defRPr sz="2800" b="1">
                <a:solidFill>
                  <a:srgbClr val="FFFFFF"/>
                </a:solidFill>
                <a:latin typeface="Questrial"/>
                <a:ea typeface="Questrial"/>
                <a:cs typeface="Questrial"/>
                <a:sym typeface="Questrial"/>
              </a:defRPr>
            </a:lvl2pPr>
            <a:lvl3pPr marL="0" marR="0" lvl="2" indent="0" algn="ctr" rtl="0">
              <a:spcBef>
                <a:spcPts val="0"/>
              </a:spcBef>
              <a:buNone/>
              <a:defRPr sz="2800" b="1">
                <a:solidFill>
                  <a:srgbClr val="FFFFFF"/>
                </a:solidFill>
                <a:latin typeface="Questrial"/>
                <a:ea typeface="Questrial"/>
                <a:cs typeface="Questrial"/>
                <a:sym typeface="Questrial"/>
              </a:defRPr>
            </a:lvl3pPr>
            <a:lvl4pPr marL="0" marR="0" lvl="3" indent="0" algn="ctr" rtl="0">
              <a:spcBef>
                <a:spcPts val="0"/>
              </a:spcBef>
              <a:buNone/>
              <a:defRPr sz="2800" b="1">
                <a:solidFill>
                  <a:srgbClr val="FFFFFF"/>
                </a:solidFill>
                <a:latin typeface="Questrial"/>
                <a:ea typeface="Questrial"/>
                <a:cs typeface="Questrial"/>
                <a:sym typeface="Questrial"/>
              </a:defRPr>
            </a:lvl4pPr>
            <a:lvl5pPr marL="0" marR="0" lvl="4" indent="0" algn="ctr" rtl="0">
              <a:spcBef>
                <a:spcPts val="0"/>
              </a:spcBef>
              <a:buNone/>
              <a:defRPr sz="2800" b="1">
                <a:solidFill>
                  <a:srgbClr val="FFFFFF"/>
                </a:solidFill>
                <a:latin typeface="Questrial"/>
                <a:ea typeface="Questrial"/>
                <a:cs typeface="Questrial"/>
                <a:sym typeface="Questrial"/>
              </a:defRPr>
            </a:lvl5pPr>
            <a:lvl6pPr marL="0" marR="0" lvl="5" indent="0" algn="ctr" rtl="0">
              <a:spcBef>
                <a:spcPts val="0"/>
              </a:spcBef>
              <a:buNone/>
              <a:defRPr sz="2800" b="1">
                <a:solidFill>
                  <a:srgbClr val="FFFFFF"/>
                </a:solidFill>
                <a:latin typeface="Questrial"/>
                <a:ea typeface="Questrial"/>
                <a:cs typeface="Questrial"/>
                <a:sym typeface="Questrial"/>
              </a:defRPr>
            </a:lvl6pPr>
            <a:lvl7pPr marL="0" marR="0" lvl="6" indent="0" algn="ctr" rtl="0">
              <a:spcBef>
                <a:spcPts val="0"/>
              </a:spcBef>
              <a:buNone/>
              <a:defRPr sz="2800" b="1">
                <a:solidFill>
                  <a:srgbClr val="FFFFFF"/>
                </a:solidFill>
                <a:latin typeface="Questrial"/>
                <a:ea typeface="Questrial"/>
                <a:cs typeface="Questrial"/>
                <a:sym typeface="Questrial"/>
              </a:defRPr>
            </a:lvl7pPr>
            <a:lvl8pPr marL="0" marR="0" lvl="7" indent="0" algn="ctr" rtl="0">
              <a:spcBef>
                <a:spcPts val="0"/>
              </a:spcBef>
              <a:buNone/>
              <a:defRPr sz="2800" b="1">
                <a:solidFill>
                  <a:srgbClr val="FFFFFF"/>
                </a:solidFill>
                <a:latin typeface="Questrial"/>
                <a:ea typeface="Questrial"/>
                <a:cs typeface="Questrial"/>
                <a:sym typeface="Questrial"/>
              </a:defRPr>
            </a:lvl8pPr>
            <a:lvl9pPr marL="0" marR="0" lvl="8" indent="0" algn="ctr" rtl="0">
              <a:spcBef>
                <a:spcPts val="0"/>
              </a:spcBef>
              <a:buNone/>
              <a:defRPr sz="28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101" name="Shape 101"/>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2" name="Shape 102"/>
          <p:cNvSpPr>
            <a:spLocks noGrp="1"/>
          </p:cNvSpPr>
          <p:nvPr>
            <p:ph type="pic" idx="2"/>
          </p:nvPr>
        </p:nvSpPr>
        <p:spPr>
          <a:xfrm>
            <a:off x="1560576" y="0"/>
            <a:ext cx="7583424" cy="4568952"/>
          </a:xfrm>
          <a:prstGeom prst="rect">
            <a:avLst/>
          </a:prstGeom>
          <a:solidFill>
            <a:srgbClr val="D1D5E5"/>
          </a:solidFill>
          <a:ln>
            <a:noFill/>
          </a:ln>
        </p:spPr>
        <p:txBody>
          <a:bodyPr spcFirstLastPara="1" wrap="square" lIns="91425" tIns="45700" rIns="91425" bIns="45700" anchor="t" anchorCtr="0"/>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Questrial"/>
                <a:ea typeface="Questrial"/>
                <a:cs typeface="Questrial"/>
                <a:sym typeface="Questrial"/>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R="0" lvl="3"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Shape 105"/>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06" name="Shape 10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7" name="Shape 10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8" name="Shape 10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Shape 111"/>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12" name="Shape 112"/>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13" name="Shape 113"/>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14" name="Shape 114"/>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5" name="Shape 115"/>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6" name="Shape 116"/>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7" name="Shape 117"/>
          <p:cNvSpPr txBox="1">
            <a:spLocks noGrp="1"/>
          </p:cNvSpPr>
          <p:nvPr>
            <p:ph type="sldNum" idx="12"/>
          </p:nvPr>
        </p:nvSpPr>
        <p:spPr>
          <a:xfrm rot="5400000">
            <a:off x="5989638" y="14446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9" name="Shape 3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0" name="Shape 40"/>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41" name="Shape 41"/>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45" name="Shape 45"/>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7" name="Shape 4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48" name="Shape 4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51" name="Shape 51"/>
          <p:cNvSpPr/>
          <p:nvPr/>
        </p:nvSpPr>
        <p:spPr>
          <a:xfrm>
            <a:off x="-9144" y="6053328"/>
            <a:ext cx="2249424"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52" name="Shape 52"/>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53" name="Shape 53"/>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400"/>
              <a:buFont typeface="Questrial"/>
              <a:buNone/>
              <a:defRPr sz="4400" b="0" i="0" u="none" strike="noStrike" cap="none">
                <a:solidFill>
                  <a:schemeClr val="lt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Shape 54"/>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lstStyle>
            <a:lvl1pPr marR="0" lvl="0" algn="l" rtl="0">
              <a:spcBef>
                <a:spcPts val="700"/>
              </a:spcBef>
              <a:spcAft>
                <a:spcPts val="0"/>
              </a:spcAft>
              <a:buClr>
                <a:schemeClr val="accent2"/>
              </a:buClr>
              <a:buSzPts val="1560"/>
              <a:buFont typeface="Noto Sans Symbols"/>
              <a:buNone/>
              <a:defRPr sz="2600" b="0" i="0" u="none" strike="noStrike" cap="none">
                <a:solidFill>
                  <a:srgbClr val="FFFFFF"/>
                </a:solidFill>
                <a:latin typeface="Questrial"/>
                <a:ea typeface="Questrial"/>
                <a:cs typeface="Questrial"/>
                <a:sym typeface="Questrial"/>
              </a:defRPr>
            </a:lvl1pPr>
            <a:lvl2pPr marR="0" lvl="1" algn="ctr" rtl="0">
              <a:spcBef>
                <a:spcPts val="550"/>
              </a:spcBef>
              <a:spcAft>
                <a:spcPts val="0"/>
              </a:spcAft>
              <a:buClr>
                <a:schemeClr val="accent1"/>
              </a:buClr>
              <a:buSzPts val="1820"/>
              <a:buFont typeface="Noto Sans Symbols"/>
              <a:buNone/>
              <a:defRPr sz="2600" b="0" i="0" u="none" strike="noStrike" cap="none">
                <a:solidFill>
                  <a:schemeClr val="lt1"/>
                </a:solidFill>
                <a:latin typeface="Questrial"/>
                <a:ea typeface="Questrial"/>
                <a:cs typeface="Questrial"/>
                <a:sym typeface="Questrial"/>
              </a:defRPr>
            </a:lvl2pPr>
            <a:lvl3pPr marR="0" lvl="2" algn="ctr" rtl="0">
              <a:spcBef>
                <a:spcPts val="500"/>
              </a:spcBef>
              <a:spcAft>
                <a:spcPts val="0"/>
              </a:spcAft>
              <a:buClr>
                <a:schemeClr val="accent2"/>
              </a:buClr>
              <a:buSzPts val="1725"/>
              <a:buFont typeface="Noto Sans Symbols"/>
              <a:buNone/>
              <a:defRPr sz="2300" b="0" i="0" u="none" strike="noStrike" cap="none">
                <a:solidFill>
                  <a:schemeClr val="lt1"/>
                </a:solidFill>
                <a:latin typeface="Questrial"/>
                <a:ea typeface="Questrial"/>
                <a:cs typeface="Questrial"/>
                <a:sym typeface="Questrial"/>
              </a:defRPr>
            </a:lvl3pPr>
            <a:lvl4pPr marR="0" lvl="3" algn="ctr" rtl="0">
              <a:spcBef>
                <a:spcPts val="400"/>
              </a:spcBef>
              <a:spcAft>
                <a:spcPts val="0"/>
              </a:spcAft>
              <a:buClr>
                <a:schemeClr val="accent3"/>
              </a:buClr>
              <a:buSzPts val="1500"/>
              <a:buFont typeface="Noto Sans Symbols"/>
              <a:buNone/>
              <a:defRPr sz="2000" b="0" i="0" u="none" strike="noStrike" cap="none">
                <a:solidFill>
                  <a:schemeClr val="lt1"/>
                </a:solidFill>
                <a:latin typeface="Questrial"/>
                <a:ea typeface="Questrial"/>
                <a:cs typeface="Questrial"/>
                <a:sym typeface="Questrial"/>
              </a:defRPr>
            </a:lvl4pPr>
            <a:lvl5pPr marR="0" lvl="4" algn="ctr" rtl="0">
              <a:spcBef>
                <a:spcPts val="400"/>
              </a:spcBef>
              <a:spcAft>
                <a:spcPts val="0"/>
              </a:spcAft>
              <a:buClr>
                <a:schemeClr val="accent4"/>
              </a:buClr>
              <a:buSzPts val="1300"/>
              <a:buFont typeface="Noto Sans Symbols"/>
              <a:buNone/>
              <a:defRPr sz="2000" b="0" i="0" u="none" strike="noStrike" cap="none">
                <a:solidFill>
                  <a:schemeClr val="lt1"/>
                </a:solidFill>
                <a:latin typeface="Questrial"/>
                <a:ea typeface="Questrial"/>
                <a:cs typeface="Questrial"/>
                <a:sym typeface="Questrial"/>
              </a:defRPr>
            </a:lvl5pPr>
            <a:lvl6pPr marR="0" lvl="5" algn="ctr" rtl="0">
              <a:spcBef>
                <a:spcPts val="360"/>
              </a:spcBef>
              <a:spcAft>
                <a:spcPts val="0"/>
              </a:spcAft>
              <a:buClr>
                <a:schemeClr val="accent1"/>
              </a:buClr>
              <a:buSzPts val="1800"/>
              <a:buFont typeface="Noto Sans Symbols"/>
              <a:buNone/>
              <a:defRPr sz="1800" b="0" i="0" u="none" strike="noStrike" cap="none">
                <a:solidFill>
                  <a:schemeClr val="lt1"/>
                </a:solidFill>
                <a:latin typeface="Questrial"/>
                <a:ea typeface="Questrial"/>
                <a:cs typeface="Questrial"/>
                <a:sym typeface="Questrial"/>
              </a:defRPr>
            </a:lvl6pPr>
            <a:lvl7pPr marR="0" lvl="6" algn="ctr" rtl="0">
              <a:spcBef>
                <a:spcPts val="360"/>
              </a:spcBef>
              <a:spcAft>
                <a:spcPts val="0"/>
              </a:spcAft>
              <a:buClr>
                <a:schemeClr val="accent2"/>
              </a:buClr>
              <a:buSzPts val="1800"/>
              <a:buFont typeface="Noto Sans Symbols"/>
              <a:buNone/>
              <a:defRPr sz="1800" b="0" i="0" u="none" strike="noStrike" cap="none">
                <a:solidFill>
                  <a:schemeClr val="lt1"/>
                </a:solidFill>
                <a:latin typeface="Questrial"/>
                <a:ea typeface="Questrial"/>
                <a:cs typeface="Questrial"/>
                <a:sym typeface="Questrial"/>
              </a:defRPr>
            </a:lvl7pPr>
            <a:lvl8pPr marR="0" lvl="7" algn="ctr" rtl="0">
              <a:spcBef>
                <a:spcPts val="360"/>
              </a:spcBef>
              <a:spcAft>
                <a:spcPts val="0"/>
              </a:spcAft>
              <a:buClr>
                <a:schemeClr val="accent3"/>
              </a:buClr>
              <a:buSzPts val="1800"/>
              <a:buFont typeface="Noto Sans Symbols"/>
              <a:buNone/>
              <a:defRPr sz="1800" b="0" i="0" u="none" strike="noStrike" cap="none">
                <a:solidFill>
                  <a:schemeClr val="lt1"/>
                </a:solidFill>
                <a:latin typeface="Questrial"/>
                <a:ea typeface="Questrial"/>
                <a:cs typeface="Questrial"/>
                <a:sym typeface="Questrial"/>
              </a:defRPr>
            </a:lvl8pPr>
            <a:lvl9pPr marR="0" lvl="8" algn="ctr" rtl="0">
              <a:spcBef>
                <a:spcPts val="360"/>
              </a:spcBef>
              <a:spcAft>
                <a:spcPts val="0"/>
              </a:spcAft>
              <a:buClr>
                <a:schemeClr val="accent4"/>
              </a:buClr>
              <a:buSzPts val="1800"/>
              <a:buFont typeface="Noto Sans Symbols"/>
              <a:buNone/>
              <a:defRPr sz="1800" b="0" i="0" u="none" strike="noStrike" cap="none">
                <a:solidFill>
                  <a:schemeClr val="lt1"/>
                </a:solidFill>
                <a:latin typeface="Questrial"/>
                <a:ea typeface="Questrial"/>
                <a:cs typeface="Questrial"/>
                <a:sym typeface="Questrial"/>
              </a:defRPr>
            </a:lvl9pPr>
          </a:lstStyle>
          <a:p>
            <a:endParaRPr/>
          </a:p>
        </p:txBody>
      </p:sp>
      <p:sp>
        <p:nvSpPr>
          <p:cNvPr id="55" name="Shape 55"/>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000">
                <a:solidFill>
                  <a:srgbClr val="FFFFFF"/>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56" name="Shape 56"/>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57" name="Shape 57"/>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u="none">
                <a:solidFill>
                  <a:schemeClr val="lt2"/>
                </a:solidFill>
                <a:latin typeface="Questrial"/>
                <a:ea typeface="Questrial"/>
                <a:cs typeface="Questrial"/>
                <a:sym typeface="Questrial"/>
              </a:defRPr>
            </a:lvl1pPr>
            <a:lvl2pPr marL="0" marR="0" lvl="1" indent="0" algn="ctr" rtl="0">
              <a:spcBef>
                <a:spcPts val="0"/>
              </a:spcBef>
              <a:buNone/>
              <a:defRPr sz="1400" b="1" u="none">
                <a:solidFill>
                  <a:schemeClr val="lt2"/>
                </a:solidFill>
                <a:latin typeface="Questrial"/>
                <a:ea typeface="Questrial"/>
                <a:cs typeface="Questrial"/>
                <a:sym typeface="Questrial"/>
              </a:defRPr>
            </a:lvl2pPr>
            <a:lvl3pPr marL="0" marR="0" lvl="2" indent="0" algn="ctr" rtl="0">
              <a:spcBef>
                <a:spcPts val="0"/>
              </a:spcBef>
              <a:buNone/>
              <a:defRPr sz="1400" b="1" u="none">
                <a:solidFill>
                  <a:schemeClr val="lt2"/>
                </a:solidFill>
                <a:latin typeface="Questrial"/>
                <a:ea typeface="Questrial"/>
                <a:cs typeface="Questrial"/>
                <a:sym typeface="Questrial"/>
              </a:defRPr>
            </a:lvl3pPr>
            <a:lvl4pPr marL="0" marR="0" lvl="3" indent="0" algn="ctr" rtl="0">
              <a:spcBef>
                <a:spcPts val="0"/>
              </a:spcBef>
              <a:buNone/>
              <a:defRPr sz="1400" b="1" u="none">
                <a:solidFill>
                  <a:schemeClr val="lt2"/>
                </a:solidFill>
                <a:latin typeface="Questrial"/>
                <a:ea typeface="Questrial"/>
                <a:cs typeface="Questrial"/>
                <a:sym typeface="Questrial"/>
              </a:defRPr>
            </a:lvl4pPr>
            <a:lvl5pPr marL="0" marR="0" lvl="4" indent="0" algn="ctr" rtl="0">
              <a:spcBef>
                <a:spcPts val="0"/>
              </a:spcBef>
              <a:buNone/>
              <a:defRPr sz="1400" b="1" u="none">
                <a:solidFill>
                  <a:schemeClr val="lt2"/>
                </a:solidFill>
                <a:latin typeface="Questrial"/>
                <a:ea typeface="Questrial"/>
                <a:cs typeface="Questrial"/>
                <a:sym typeface="Questrial"/>
              </a:defRPr>
            </a:lvl5pPr>
            <a:lvl6pPr marL="0" marR="0" lvl="5" indent="0" algn="ctr" rtl="0">
              <a:spcBef>
                <a:spcPts val="0"/>
              </a:spcBef>
              <a:buNone/>
              <a:defRPr sz="1400" b="1" u="none">
                <a:solidFill>
                  <a:schemeClr val="lt2"/>
                </a:solidFill>
                <a:latin typeface="Questrial"/>
                <a:ea typeface="Questrial"/>
                <a:cs typeface="Questrial"/>
                <a:sym typeface="Questrial"/>
              </a:defRPr>
            </a:lvl6pPr>
            <a:lvl7pPr marL="0" marR="0" lvl="6" indent="0" algn="ctr" rtl="0">
              <a:spcBef>
                <a:spcPts val="0"/>
              </a:spcBef>
              <a:buNone/>
              <a:defRPr sz="1400" b="1" u="none">
                <a:solidFill>
                  <a:schemeClr val="lt2"/>
                </a:solidFill>
                <a:latin typeface="Questrial"/>
                <a:ea typeface="Questrial"/>
                <a:cs typeface="Questrial"/>
                <a:sym typeface="Questrial"/>
              </a:defRPr>
            </a:lvl7pPr>
            <a:lvl8pPr marL="0" marR="0" lvl="7" indent="0" algn="ctr" rtl="0">
              <a:spcBef>
                <a:spcPts val="0"/>
              </a:spcBef>
              <a:buNone/>
              <a:defRPr sz="1400" b="1" u="none">
                <a:solidFill>
                  <a:schemeClr val="lt2"/>
                </a:solidFill>
                <a:latin typeface="Questrial"/>
                <a:ea typeface="Questrial"/>
                <a:cs typeface="Questrial"/>
                <a:sym typeface="Questrial"/>
              </a:defRPr>
            </a:lvl8pPr>
            <a:lvl9pPr marL="0" marR="0" lvl="8" indent="0" algn="ctr" rtl="0">
              <a:spcBef>
                <a:spcPts val="0"/>
              </a:spcBef>
              <a:buNone/>
              <a:defRPr sz="1400" b="1" u="none">
                <a:solidFill>
                  <a:schemeClr val="lt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rotWithShape="1">
          <a:blip r:embed="rId2">
            <a:alphaModFix/>
          </a:blip>
          <a:tile tx="0" ty="0" sx="100000" sy="100000" flip="none" algn="tl"/>
        </a:blipFill>
        <a:effectLst/>
      </p:bgPr>
    </p:bg>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lstStyle>
            <a:lvl1pPr marL="457200" marR="0" lvl="0" indent="-228600" algn="l" rtl="0">
              <a:spcBef>
                <a:spcPts val="700"/>
              </a:spcBef>
              <a:spcAft>
                <a:spcPts val="0"/>
              </a:spcAft>
              <a:buClr>
                <a:schemeClr val="accent2"/>
              </a:buClr>
              <a:buSzPts val="168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228600" algn="l" rtl="0">
              <a:spcBef>
                <a:spcPts val="550"/>
              </a:spcBef>
              <a:spcAft>
                <a:spcPts val="0"/>
              </a:spcAft>
              <a:buClr>
                <a:schemeClr val="accent1"/>
              </a:buClr>
              <a:buSzPts val="126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12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105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91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0" name="Shape 60"/>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61" name="Shape 61"/>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62" name="Shape 62"/>
          <p:cNvSpPr/>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63" name="Shape 63"/>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4400"/>
              <a:buFont typeface="Questrial"/>
              <a:buNone/>
              <a:defRPr sz="4400" b="0" i="0" u="none" strike="noStrike" cap="none">
                <a:solidFill>
                  <a:srgbClr val="FFFFF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sldNum" idx="12"/>
          </p:nvPr>
        </p:nvSpPr>
        <p:spPr>
          <a:xfrm>
            <a:off x="0" y="1752600"/>
            <a:ext cx="1295400" cy="7016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1">
                <a:solidFill>
                  <a:srgbClr val="FFFFFF"/>
                </a:solidFill>
                <a:latin typeface="Questrial"/>
                <a:ea typeface="Questrial"/>
                <a:cs typeface="Questrial"/>
                <a:sym typeface="Questrial"/>
              </a:defRPr>
            </a:lvl1pPr>
            <a:lvl2pPr marL="0" marR="0" lvl="1" indent="0" algn="ctr" rtl="0">
              <a:spcBef>
                <a:spcPts val="0"/>
              </a:spcBef>
              <a:buNone/>
              <a:defRPr sz="2400" b="1">
                <a:solidFill>
                  <a:srgbClr val="FFFFFF"/>
                </a:solidFill>
                <a:latin typeface="Questrial"/>
                <a:ea typeface="Questrial"/>
                <a:cs typeface="Questrial"/>
                <a:sym typeface="Questrial"/>
              </a:defRPr>
            </a:lvl2pPr>
            <a:lvl3pPr marL="0" marR="0" lvl="2" indent="0" algn="ctr" rtl="0">
              <a:spcBef>
                <a:spcPts val="0"/>
              </a:spcBef>
              <a:buNone/>
              <a:defRPr sz="2400" b="1">
                <a:solidFill>
                  <a:srgbClr val="FFFFFF"/>
                </a:solidFill>
                <a:latin typeface="Questrial"/>
                <a:ea typeface="Questrial"/>
                <a:cs typeface="Questrial"/>
                <a:sym typeface="Questrial"/>
              </a:defRPr>
            </a:lvl3pPr>
            <a:lvl4pPr marL="0" marR="0" lvl="3" indent="0" algn="ctr" rtl="0">
              <a:spcBef>
                <a:spcPts val="0"/>
              </a:spcBef>
              <a:buNone/>
              <a:defRPr sz="2400" b="1">
                <a:solidFill>
                  <a:srgbClr val="FFFFFF"/>
                </a:solidFill>
                <a:latin typeface="Questrial"/>
                <a:ea typeface="Questrial"/>
                <a:cs typeface="Questrial"/>
                <a:sym typeface="Questrial"/>
              </a:defRPr>
            </a:lvl4pPr>
            <a:lvl5pPr marL="0" marR="0" lvl="4" indent="0" algn="ctr" rtl="0">
              <a:spcBef>
                <a:spcPts val="0"/>
              </a:spcBef>
              <a:buNone/>
              <a:defRPr sz="2400" b="1">
                <a:solidFill>
                  <a:srgbClr val="FFFFFF"/>
                </a:solidFill>
                <a:latin typeface="Questrial"/>
                <a:ea typeface="Questrial"/>
                <a:cs typeface="Questrial"/>
                <a:sym typeface="Questrial"/>
              </a:defRPr>
            </a:lvl5pPr>
            <a:lvl6pPr marL="0" marR="0" lvl="5" indent="0" algn="ctr" rtl="0">
              <a:spcBef>
                <a:spcPts val="0"/>
              </a:spcBef>
              <a:buNone/>
              <a:defRPr sz="2400" b="1">
                <a:solidFill>
                  <a:srgbClr val="FFFFFF"/>
                </a:solidFill>
                <a:latin typeface="Questrial"/>
                <a:ea typeface="Questrial"/>
                <a:cs typeface="Questrial"/>
                <a:sym typeface="Questrial"/>
              </a:defRPr>
            </a:lvl6pPr>
            <a:lvl7pPr marL="0" marR="0" lvl="6" indent="0" algn="ctr" rtl="0">
              <a:spcBef>
                <a:spcPts val="0"/>
              </a:spcBef>
              <a:buNone/>
              <a:defRPr sz="2400" b="1">
                <a:solidFill>
                  <a:srgbClr val="FFFFFF"/>
                </a:solidFill>
                <a:latin typeface="Questrial"/>
                <a:ea typeface="Questrial"/>
                <a:cs typeface="Questrial"/>
                <a:sym typeface="Questrial"/>
              </a:defRPr>
            </a:lvl7pPr>
            <a:lvl8pPr marL="0" marR="0" lvl="7" indent="0" algn="ctr" rtl="0">
              <a:spcBef>
                <a:spcPts val="0"/>
              </a:spcBef>
              <a:buNone/>
              <a:defRPr sz="2400" b="1">
                <a:solidFill>
                  <a:srgbClr val="FFFFFF"/>
                </a:solidFill>
                <a:latin typeface="Questrial"/>
                <a:ea typeface="Questrial"/>
                <a:cs typeface="Questrial"/>
                <a:sym typeface="Questrial"/>
              </a:defRPr>
            </a:lvl8pPr>
            <a:lvl9pPr marL="0" marR="0" lvl="8" indent="0" algn="ctr" rtl="0">
              <a:spcBef>
                <a:spcPts val="0"/>
              </a:spcBef>
              <a:buNone/>
              <a:defRPr sz="2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66" name="Shape 6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73" name="Shape 7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lstStyle>
            <a:lvl1pPr marL="457200" marR="0" lvl="0" indent="-228600" algn="l" rtl="0">
              <a:spcBef>
                <a:spcPts val="700"/>
              </a:spcBef>
              <a:spcAft>
                <a:spcPts val="0"/>
              </a:spcAft>
              <a:buClr>
                <a:schemeClr val="accent2"/>
              </a:buClr>
              <a:buSzPts val="1200"/>
              <a:buFont typeface="Noto Sans Symbols"/>
              <a:buNone/>
              <a:defRPr sz="2000" b="1" i="0" u="none" strike="noStrike" cap="none">
                <a:solidFill>
                  <a:srgbClr val="FFFFFF"/>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lstStyle>
            <a:lvl1pPr marL="457200" marR="0" lvl="0" indent="-228600" algn="l" rtl="0">
              <a:spcBef>
                <a:spcPts val="700"/>
              </a:spcBef>
              <a:spcAft>
                <a:spcPts val="0"/>
              </a:spcAft>
              <a:buClr>
                <a:schemeClr val="accent2"/>
              </a:buClr>
              <a:buSzPts val="1200"/>
              <a:buFont typeface="Noto Sans Symbols"/>
              <a:buNone/>
              <a:defRPr sz="2000" b="1" i="0" u="none" strike="noStrike" cap="none">
                <a:solidFill>
                  <a:srgbClr val="FFFFFF"/>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0" name="Shape 80"/>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1"/>
        <p:cNvGrpSpPr/>
        <p:nvPr/>
      </p:nvGrpSpPr>
      <p:grpSpPr>
        <a:xfrm>
          <a:off x="0" y="0"/>
          <a:ext cx="0" cy="0"/>
          <a:chOff x="0" y="0"/>
          <a:chExt cx="0" cy="0"/>
        </a:xfrm>
      </p:grpSpPr>
      <p:sp>
        <p:nvSpPr>
          <p:cNvPr id="82" name="Shape 82"/>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chemeClr val="dk2"/>
                </a:solidFill>
                <a:latin typeface="Questrial"/>
                <a:ea typeface="Questrial"/>
                <a:cs typeface="Questrial"/>
                <a:sym typeface="Questrial"/>
              </a:defRPr>
            </a:lvl1pPr>
            <a:lvl2pPr marL="0" marR="0" lvl="1" indent="0" algn="ctr" rtl="0">
              <a:spcBef>
                <a:spcPts val="0"/>
              </a:spcBef>
              <a:buNone/>
              <a:defRPr sz="1400" b="1">
                <a:solidFill>
                  <a:schemeClr val="dk2"/>
                </a:solidFill>
                <a:latin typeface="Questrial"/>
                <a:ea typeface="Questrial"/>
                <a:cs typeface="Questrial"/>
                <a:sym typeface="Questrial"/>
              </a:defRPr>
            </a:lvl2pPr>
            <a:lvl3pPr marL="0" marR="0" lvl="2" indent="0" algn="ctr" rtl="0">
              <a:spcBef>
                <a:spcPts val="0"/>
              </a:spcBef>
              <a:buNone/>
              <a:defRPr sz="1400" b="1">
                <a:solidFill>
                  <a:schemeClr val="dk2"/>
                </a:solidFill>
                <a:latin typeface="Questrial"/>
                <a:ea typeface="Questrial"/>
                <a:cs typeface="Questrial"/>
                <a:sym typeface="Questrial"/>
              </a:defRPr>
            </a:lvl3pPr>
            <a:lvl4pPr marL="0" marR="0" lvl="3" indent="0" algn="ctr" rtl="0">
              <a:spcBef>
                <a:spcPts val="0"/>
              </a:spcBef>
              <a:buNone/>
              <a:defRPr sz="1400" b="1">
                <a:solidFill>
                  <a:schemeClr val="dk2"/>
                </a:solidFill>
                <a:latin typeface="Questrial"/>
                <a:ea typeface="Questrial"/>
                <a:cs typeface="Questrial"/>
                <a:sym typeface="Questrial"/>
              </a:defRPr>
            </a:lvl4pPr>
            <a:lvl5pPr marL="0" marR="0" lvl="4" indent="0" algn="ctr" rtl="0">
              <a:spcBef>
                <a:spcPts val="0"/>
              </a:spcBef>
              <a:buNone/>
              <a:defRPr sz="1400" b="1">
                <a:solidFill>
                  <a:schemeClr val="dk2"/>
                </a:solidFill>
                <a:latin typeface="Questrial"/>
                <a:ea typeface="Questrial"/>
                <a:cs typeface="Questrial"/>
                <a:sym typeface="Questrial"/>
              </a:defRPr>
            </a:lvl5pPr>
            <a:lvl6pPr marL="0" marR="0" lvl="5" indent="0" algn="ctr" rtl="0">
              <a:spcBef>
                <a:spcPts val="0"/>
              </a:spcBef>
              <a:buNone/>
              <a:defRPr sz="1400" b="1">
                <a:solidFill>
                  <a:schemeClr val="dk2"/>
                </a:solidFill>
                <a:latin typeface="Questrial"/>
                <a:ea typeface="Questrial"/>
                <a:cs typeface="Questrial"/>
                <a:sym typeface="Questrial"/>
              </a:defRPr>
            </a:lvl6pPr>
            <a:lvl7pPr marL="0" marR="0" lvl="6" indent="0" algn="ctr" rtl="0">
              <a:spcBef>
                <a:spcPts val="0"/>
              </a:spcBef>
              <a:buNone/>
              <a:defRPr sz="1400" b="1">
                <a:solidFill>
                  <a:schemeClr val="dk2"/>
                </a:solidFill>
                <a:latin typeface="Questrial"/>
                <a:ea typeface="Questrial"/>
                <a:cs typeface="Questrial"/>
                <a:sym typeface="Questrial"/>
              </a:defRPr>
            </a:lvl7pPr>
            <a:lvl8pPr marL="0" marR="0" lvl="7" indent="0" algn="ctr" rtl="0">
              <a:spcBef>
                <a:spcPts val="0"/>
              </a:spcBef>
              <a:buNone/>
              <a:defRPr sz="1400" b="1">
                <a:solidFill>
                  <a:schemeClr val="dk2"/>
                </a:solidFill>
                <a:latin typeface="Questrial"/>
                <a:ea typeface="Questrial"/>
                <a:cs typeface="Questrial"/>
                <a:sym typeface="Questrial"/>
              </a:defRPr>
            </a:lvl8pPr>
            <a:lvl9pPr marL="0" marR="0" lvl="8" indent="0" algn="ctr" rtl="0">
              <a:spcBef>
                <a:spcPts val="0"/>
              </a:spcBef>
              <a:buNone/>
              <a:defRPr sz="1400" b="1">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Shape 8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90" name="Shape 90"/>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lstStyle>
            <a:lvl1pPr marL="457200" marR="0" lvl="0" indent="-228600" algn="l" rtl="0">
              <a:spcBef>
                <a:spcPts val="700"/>
              </a:spcBef>
              <a:spcAft>
                <a:spcPts val="0"/>
              </a:spcAft>
              <a:buClr>
                <a:schemeClr val="accent2"/>
              </a:buClr>
              <a:buSzPts val="1080"/>
              <a:buFont typeface="Noto Sans Symbols"/>
              <a:buNone/>
              <a:defRPr sz="1800" b="0" i="0" u="none" strike="noStrike" cap="none">
                <a:solidFill>
                  <a:schemeClr val="dk1"/>
                </a:solidFill>
                <a:latin typeface="Questrial"/>
                <a:ea typeface="Questrial"/>
                <a:cs typeface="Questrial"/>
                <a:sym typeface="Questrial"/>
              </a:defRPr>
            </a:lvl1pPr>
            <a:lvl2pPr marL="914400" marR="0" lvl="1" indent="-228600" algn="l" rtl="0">
              <a:spcBef>
                <a:spcPts val="1000"/>
              </a:spcBef>
              <a:spcAft>
                <a:spcPts val="0"/>
              </a:spcAft>
              <a:buClr>
                <a:schemeClr val="accent1"/>
              </a:buClr>
              <a:buSzPts val="84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75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675"/>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585"/>
              <a:buFont typeface="Noto Sans Symbols"/>
              <a:buNone/>
              <a:defRPr sz="9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91" name="Shape 91"/>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4400"/>
              <a:buFont typeface="Questrial"/>
              <a:buNone/>
              <a:defRPr sz="4400" b="0" i="0" u="none" strike="noStrike" cap="none">
                <a:solidFill>
                  <a:schemeClr val="lt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lt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14" name="Shape 14"/>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5" name="Shape 15"/>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6" name="Shape 16"/>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7" name="Shape 1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2" name="Shape 32"/>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33" name="Shape 33"/>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34" name="Shape 34"/>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35" name="Shape 35"/>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rotWithShape="1">
          <a:blip r:embed="rId3">
            <a:alphaModFix/>
          </a:blip>
          <a:srcRect/>
          <a:stretch/>
        </p:blipFill>
        <p:spPr>
          <a:xfrm>
            <a:off x="0" y="4916"/>
            <a:ext cx="9144000" cy="6858000"/>
          </a:xfrm>
          <a:prstGeom prst="rect">
            <a:avLst/>
          </a:prstGeom>
          <a:noFill/>
          <a:ln>
            <a:noFill/>
          </a:ln>
        </p:spPr>
      </p:pic>
      <p:sp>
        <p:nvSpPr>
          <p:cNvPr id="124" name="Shape 124"/>
          <p:cNvSpPr txBox="1">
            <a:spLocks noGrp="1"/>
          </p:cNvSpPr>
          <p:nvPr>
            <p:ph type="ctrTitle"/>
          </p:nvPr>
        </p:nvSpPr>
        <p:spPr>
          <a:xfrm>
            <a:off x="1447800" y="2971800"/>
            <a:ext cx="6477000" cy="1828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2"/>
              </a:buClr>
              <a:buSzPts val="6600"/>
              <a:buFont typeface="Questrial"/>
              <a:buNone/>
            </a:pPr>
            <a:r>
              <a:rPr lang="en-US" sz="6600" b="0" i="0" u="none" strike="noStrike" cap="none">
                <a:solidFill>
                  <a:schemeClr val="lt2"/>
                </a:solidFill>
                <a:latin typeface="Questrial"/>
                <a:ea typeface="Questrial"/>
                <a:cs typeface="Questrial"/>
                <a:sym typeface="Questrial"/>
              </a:rPr>
              <a:t>DAILY LIFE IN JAPAN</a:t>
            </a:r>
            <a:endParaRPr sz="6600" b="0" i="0" u="none" strike="noStrike" cap="none">
              <a:solidFill>
                <a:schemeClr val="lt2"/>
              </a:solidFill>
              <a:latin typeface="Questrial"/>
              <a:ea typeface="Questrial"/>
              <a:cs typeface="Questrial"/>
              <a:sym typeface="Questrial"/>
            </a:endParaRPr>
          </a:p>
        </p:txBody>
      </p:sp>
      <p:sp>
        <p:nvSpPr>
          <p:cNvPr id="125" name="Shape 125"/>
          <p:cNvSpPr txBox="1">
            <a:spLocks noGrp="1"/>
          </p:cNvSpPr>
          <p:nvPr>
            <p:ph type="subTitle" idx="1"/>
          </p:nvPr>
        </p:nvSpPr>
        <p:spPr>
          <a:xfrm>
            <a:off x="381000" y="5181600"/>
            <a:ext cx="8382000" cy="1219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1560"/>
              <a:buFont typeface="Noto Sans Symbols"/>
              <a:buNone/>
            </a:pPr>
            <a:endParaRPr sz="2600" b="0" i="0" u="none" strike="noStrike" cap="none" dirty="0">
              <a:solidFill>
                <a:srgbClr val="FFFFFF"/>
              </a:solidFill>
              <a:latin typeface="Questrial"/>
              <a:ea typeface="Questrial"/>
              <a:cs typeface="Questrial"/>
              <a:sym typeface="Questrial"/>
            </a:endParaRPr>
          </a:p>
        </p:txBody>
      </p:sp>
      <p:pic>
        <p:nvPicPr>
          <p:cNvPr id="126" name="Shape 126"/>
          <p:cNvPicPr preferRelativeResize="0"/>
          <p:nvPr/>
        </p:nvPicPr>
        <p:blipFill rotWithShape="1">
          <a:blip r:embed="rId4">
            <a:alphaModFix/>
          </a:blip>
          <a:srcRect/>
          <a:stretch/>
        </p:blipFill>
        <p:spPr>
          <a:xfrm>
            <a:off x="3443389" y="152400"/>
            <a:ext cx="2212975"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the Most of your JET Experience</a:t>
            </a:r>
            <a:endParaRPr lang="en-US" dirty="0"/>
          </a:p>
        </p:txBody>
      </p:sp>
      <p:sp>
        <p:nvSpPr>
          <p:cNvPr id="5" name="Text Placeholder 4"/>
          <p:cNvSpPr>
            <a:spLocks noGrp="1"/>
          </p:cNvSpPr>
          <p:nvPr>
            <p:ph type="body" idx="1"/>
          </p:nvPr>
        </p:nvSpPr>
        <p:spPr/>
        <p:txBody>
          <a:bodyPr/>
          <a:lstStyle/>
          <a:p>
            <a:r>
              <a:rPr lang="en-US" dirty="0" smtClean="0"/>
              <a:t>Form a routine</a:t>
            </a:r>
          </a:p>
          <a:p>
            <a:r>
              <a:rPr lang="en-US" dirty="0" smtClean="0"/>
              <a:t>Find ways to motivate yourself  </a:t>
            </a:r>
            <a:endParaRPr lang="en-US" dirty="0"/>
          </a:p>
        </p:txBody>
      </p:sp>
    </p:spTree>
    <p:extLst>
      <p:ext uri="{BB962C8B-B14F-4D97-AF65-F5344CB8AC3E}">
        <p14:creationId xmlns:p14="http://schemas.microsoft.com/office/powerpoint/2010/main" val="73957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Getting Around Town </a:t>
            </a:r>
            <a:endParaRPr sz="4400" b="0" i="0" u="none" strike="noStrike" cap="none">
              <a:solidFill>
                <a:schemeClr val="dk2"/>
              </a:solidFill>
              <a:latin typeface="Questrial"/>
              <a:ea typeface="Questrial"/>
              <a:cs typeface="Questrial"/>
              <a:sym typeface="Questrial"/>
            </a:endParaRPr>
          </a:p>
        </p:txBody>
      </p:sp>
      <p:sp>
        <p:nvSpPr>
          <p:cNvPr id="208" name="Shape 208"/>
          <p:cNvSpPr txBox="1">
            <a:spLocks noGrp="1"/>
          </p:cNvSpPr>
          <p:nvPr>
            <p:ph type="body" idx="1"/>
          </p:nvPr>
        </p:nvSpPr>
        <p:spPr>
          <a:xfrm>
            <a:off x="152400" y="2618056"/>
            <a:ext cx="4416552" cy="3124200"/>
          </a:xfrm>
          <a:prstGeom prst="rect">
            <a:avLst/>
          </a:prstGeom>
          <a:noFill/>
          <a:ln>
            <a:noFill/>
          </a:ln>
        </p:spPr>
        <p:txBody>
          <a:bodyPr spcFirstLastPara="1" wrap="square" lIns="91425" tIns="45700" rIns="91425" bIns="45700" anchor="t" anchorCtr="0">
            <a:noAutofit/>
          </a:bodyPr>
          <a:lstStyle/>
          <a:p>
            <a:pPr marL="320040" marR="0" lvl="0" indent="-320040" algn="l" rtl="0">
              <a:lnSpc>
                <a:spcPct val="90000"/>
              </a:lnSpc>
              <a:spcBef>
                <a:spcPts val="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Walk</a:t>
            </a:r>
            <a:endParaRPr dirty="0"/>
          </a:p>
          <a:p>
            <a:pPr marL="320040" marR="0" lvl="0" indent="-320040" algn="l" rtl="0">
              <a:lnSpc>
                <a:spcPct val="90000"/>
              </a:lnSpc>
              <a:spcBef>
                <a:spcPts val="70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Bus</a:t>
            </a:r>
            <a:endParaRPr dirty="0"/>
          </a:p>
          <a:p>
            <a:pPr marL="320040" marR="0" lvl="0" indent="-320040" algn="l" rtl="0">
              <a:lnSpc>
                <a:spcPct val="90000"/>
              </a:lnSpc>
              <a:spcBef>
                <a:spcPts val="70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Train (</a:t>
            </a:r>
            <a:r>
              <a:rPr lang="en-US" sz="2900" b="0" i="0" u="none" strike="noStrike" cap="none" dirty="0" err="1">
                <a:solidFill>
                  <a:schemeClr val="dk1"/>
                </a:solidFill>
                <a:latin typeface="Questrial"/>
                <a:ea typeface="Questrial"/>
                <a:cs typeface="Questrial"/>
                <a:sym typeface="Questrial"/>
              </a:rPr>
              <a:t>Suica</a:t>
            </a:r>
            <a:r>
              <a:rPr lang="en-US" sz="2900" b="0" i="0" u="none" strike="noStrike" cap="none" dirty="0">
                <a:solidFill>
                  <a:schemeClr val="dk1"/>
                </a:solidFill>
                <a:latin typeface="Questrial"/>
                <a:ea typeface="Questrial"/>
                <a:cs typeface="Questrial"/>
                <a:sym typeface="Questrial"/>
              </a:rPr>
              <a:t> cards)</a:t>
            </a:r>
            <a:endParaRPr sz="2900" b="0" i="0" u="none" strike="noStrike" cap="none" dirty="0">
              <a:solidFill>
                <a:schemeClr val="dk1"/>
              </a:solidFill>
              <a:latin typeface="Questrial"/>
              <a:ea typeface="Questrial"/>
              <a:cs typeface="Questrial"/>
              <a:sym typeface="Questrial"/>
            </a:endParaRPr>
          </a:p>
          <a:p>
            <a:pPr marL="320040" lvl="0" indent="-320040" rtl="0">
              <a:lnSpc>
                <a:spcPct val="90000"/>
              </a:lnSpc>
              <a:spcBef>
                <a:spcPts val="700"/>
              </a:spcBef>
              <a:spcAft>
                <a:spcPts val="0"/>
              </a:spcAft>
              <a:buClr>
                <a:schemeClr val="accent2"/>
              </a:buClr>
              <a:buSzPts val="1740"/>
              <a:buFont typeface="Noto Sans Symbols"/>
              <a:buChar char="◻"/>
            </a:pPr>
            <a:r>
              <a:rPr lang="en-US" dirty="0"/>
              <a:t>Bike </a:t>
            </a:r>
            <a:endParaRPr lang="en-US" dirty="0" smtClean="0"/>
          </a:p>
          <a:p>
            <a:pPr marL="320040" lvl="0" indent="-320040" rtl="0">
              <a:lnSpc>
                <a:spcPct val="90000"/>
              </a:lnSpc>
              <a:spcBef>
                <a:spcPts val="700"/>
              </a:spcBef>
              <a:spcAft>
                <a:spcPts val="0"/>
              </a:spcAft>
              <a:buClr>
                <a:schemeClr val="accent2"/>
              </a:buClr>
              <a:buSzPts val="1740"/>
              <a:buFont typeface="Noto Sans Symbols"/>
              <a:buChar char="◻"/>
            </a:pPr>
            <a:r>
              <a:rPr lang="en-US" sz="2900" b="0" i="0" u="none" strike="noStrike" cap="none" dirty="0" smtClean="0">
                <a:solidFill>
                  <a:schemeClr val="dk1"/>
                </a:solidFill>
                <a:latin typeface="Questrial"/>
                <a:ea typeface="Questrial"/>
                <a:cs typeface="Questrial"/>
                <a:sym typeface="Questrial"/>
              </a:rPr>
              <a:t>Taxi </a:t>
            </a:r>
            <a:endParaRPr dirty="0"/>
          </a:p>
          <a:p>
            <a:pPr marL="320040" marR="0" lvl="0" indent="-320040" algn="l" rtl="0">
              <a:lnSpc>
                <a:spcPct val="90000"/>
              </a:lnSpc>
              <a:spcBef>
                <a:spcPts val="700"/>
              </a:spcBef>
              <a:spcAft>
                <a:spcPts val="0"/>
              </a:spcAft>
              <a:buClr>
                <a:schemeClr val="accent2"/>
              </a:buClr>
              <a:buSzPts val="1740"/>
              <a:buFont typeface="Noto Sans Symbols"/>
              <a:buChar char="◻"/>
            </a:pPr>
            <a:r>
              <a:rPr lang="en-US" sz="2900" b="0" i="0" u="none" strike="noStrike" cap="none" dirty="0" smtClean="0">
                <a:solidFill>
                  <a:schemeClr val="dk1"/>
                </a:solidFill>
                <a:latin typeface="Questrial"/>
                <a:ea typeface="Questrial"/>
                <a:cs typeface="Questrial"/>
                <a:sym typeface="Questrial"/>
              </a:rPr>
              <a:t>Car? </a:t>
            </a:r>
            <a:r>
              <a:rPr lang="en-US" sz="2900" b="0" i="0" u="none" strike="noStrike" cap="none" dirty="0">
                <a:solidFill>
                  <a:schemeClr val="dk1"/>
                </a:solidFill>
                <a:latin typeface="Questrial"/>
                <a:ea typeface="Questrial"/>
                <a:cs typeface="Questrial"/>
                <a:sym typeface="Questrial"/>
              </a:rPr>
              <a:t>(buy vs. lease)</a:t>
            </a:r>
            <a:endParaRPr dirty="0"/>
          </a:p>
          <a:p>
            <a:pPr marL="640080" marR="0" lvl="1" indent="-158750" algn="l" rtl="0">
              <a:lnSpc>
                <a:spcPct val="90000"/>
              </a:lnSpc>
              <a:spcBef>
                <a:spcPts val="550"/>
              </a:spcBef>
              <a:spcAft>
                <a:spcPts val="0"/>
              </a:spcAft>
              <a:buClr>
                <a:schemeClr val="accent1"/>
              </a:buClr>
              <a:buSzPts val="1820"/>
              <a:buFont typeface="Noto Sans Symbols"/>
              <a:buNone/>
            </a:pPr>
            <a:endParaRPr sz="2600" b="0" i="0" u="none" strike="noStrike" cap="none" dirty="0">
              <a:solidFill>
                <a:schemeClr val="dk1"/>
              </a:solidFill>
              <a:latin typeface="Questrial"/>
              <a:ea typeface="Questrial"/>
              <a:cs typeface="Questrial"/>
              <a:sym typeface="Questrial"/>
            </a:endParaRPr>
          </a:p>
        </p:txBody>
      </p:sp>
      <p:pic>
        <p:nvPicPr>
          <p:cNvPr id="209" name="Shape 209"/>
          <p:cNvPicPr preferRelativeResize="0"/>
          <p:nvPr/>
        </p:nvPicPr>
        <p:blipFill rotWithShape="1">
          <a:blip r:embed="rId3">
            <a:alphaModFix/>
          </a:blip>
          <a:srcRect/>
          <a:stretch/>
        </p:blipFill>
        <p:spPr>
          <a:xfrm>
            <a:off x="6946489" y="1752600"/>
            <a:ext cx="1986117" cy="1600200"/>
          </a:xfrm>
          <a:prstGeom prst="rect">
            <a:avLst/>
          </a:prstGeom>
          <a:noFill/>
          <a:ln>
            <a:noFill/>
          </a:ln>
        </p:spPr>
      </p:pic>
      <p:pic>
        <p:nvPicPr>
          <p:cNvPr id="210" name="Shape 210"/>
          <p:cNvPicPr preferRelativeResize="0"/>
          <p:nvPr/>
        </p:nvPicPr>
        <p:blipFill rotWithShape="1">
          <a:blip r:embed="rId4">
            <a:alphaModFix/>
          </a:blip>
          <a:srcRect/>
          <a:stretch/>
        </p:blipFill>
        <p:spPr>
          <a:xfrm>
            <a:off x="5867401" y="3733800"/>
            <a:ext cx="3065206" cy="2724764"/>
          </a:xfrm>
          <a:prstGeom prst="rect">
            <a:avLst/>
          </a:prstGeom>
          <a:noFill/>
          <a:ln>
            <a:noFill/>
          </a:ln>
        </p:spPr>
      </p:pic>
      <p:pic>
        <p:nvPicPr>
          <p:cNvPr id="211" name="Shape 211"/>
          <p:cNvPicPr preferRelativeResize="0"/>
          <p:nvPr/>
        </p:nvPicPr>
        <p:blipFill rotWithShape="1">
          <a:blip r:embed="rId5">
            <a:alphaModFix/>
          </a:blip>
          <a:srcRect/>
          <a:stretch/>
        </p:blipFill>
        <p:spPr>
          <a:xfrm>
            <a:off x="3269226" y="1676400"/>
            <a:ext cx="3400425" cy="1883312"/>
          </a:xfrm>
          <a:prstGeom prst="rect">
            <a:avLst/>
          </a:prstGeom>
          <a:noFill/>
          <a:ln>
            <a:noFill/>
          </a:ln>
        </p:spPr>
      </p:pic>
      <p:pic>
        <p:nvPicPr>
          <p:cNvPr id="212" name="Shape 212" descr="C:\Users\alcazarj\AppData\Local\Microsoft\Windows\Temporary Internet Files\Content.IE5\P9N20WIU\4568124216_a90ecfdf17_z[1].jpg"/>
          <p:cNvPicPr preferRelativeResize="0"/>
          <p:nvPr/>
        </p:nvPicPr>
        <p:blipFill rotWithShape="1">
          <a:blip r:embed="rId6">
            <a:alphaModFix/>
          </a:blip>
          <a:srcRect/>
          <a:stretch/>
        </p:blipFill>
        <p:spPr>
          <a:xfrm>
            <a:off x="3972325" y="3733800"/>
            <a:ext cx="1771500" cy="2246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Getting Around Town </a:t>
            </a:r>
            <a:r>
              <a:rPr lang="en-US"/>
              <a:t>- Driving </a:t>
            </a:r>
            <a:endParaRPr sz="4400" b="0" i="0" u="none" strike="noStrike" cap="none">
              <a:solidFill>
                <a:schemeClr val="dk2"/>
              </a:solidFill>
              <a:latin typeface="Questrial"/>
              <a:ea typeface="Questrial"/>
              <a:cs typeface="Questrial"/>
              <a:sym typeface="Questrial"/>
            </a:endParaRPr>
          </a:p>
        </p:txBody>
      </p:sp>
      <p:sp>
        <p:nvSpPr>
          <p:cNvPr id="219" name="Shape 219"/>
          <p:cNvSpPr txBox="1">
            <a:spLocks noGrp="1"/>
          </p:cNvSpPr>
          <p:nvPr>
            <p:ph type="body" idx="1"/>
          </p:nvPr>
        </p:nvSpPr>
        <p:spPr>
          <a:xfrm>
            <a:off x="457200" y="1752600"/>
            <a:ext cx="8153400" cy="4495800"/>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chemeClr val="accent2"/>
              </a:buClr>
              <a:buSzPts val="1680"/>
              <a:buFont typeface="Noto Sans Symbols"/>
              <a:buChar char="◻"/>
            </a:pPr>
            <a:r>
              <a:rPr lang="en-US" sz="2800" b="0" i="0" u="none" strike="noStrike" cap="none">
                <a:solidFill>
                  <a:schemeClr val="dk1"/>
                </a:solidFill>
                <a:latin typeface="Questrial"/>
                <a:ea typeface="Questrial"/>
                <a:cs typeface="Questrial"/>
                <a:sym typeface="Questrial"/>
              </a:rPr>
              <a:t>International Driving Permit: </a:t>
            </a:r>
            <a:endParaRPr sz="2800" b="0" i="0" u="none" strike="noStrike" cap="none">
              <a:solidFill>
                <a:schemeClr val="dk1"/>
              </a:solidFill>
              <a:latin typeface="Questrial"/>
              <a:ea typeface="Questrial"/>
              <a:cs typeface="Questrial"/>
              <a:sym typeface="Questrial"/>
            </a:endParaRPr>
          </a:p>
          <a:p>
            <a:pPr marL="640080" marR="0" lvl="1" indent="-274320" algn="l" rtl="0">
              <a:spcBef>
                <a:spcPts val="550"/>
              </a:spcBef>
              <a:spcAft>
                <a:spcPts val="0"/>
              </a:spcAft>
              <a:buClr>
                <a:schemeClr val="accent1"/>
              </a:buClr>
              <a:buSzPts val="1960"/>
              <a:buFont typeface="Noto Sans Symbols"/>
              <a:buChar char="⬜"/>
            </a:pPr>
            <a:r>
              <a:rPr lang="en-US" sz="2800" b="0" i="0" u="none" strike="noStrike" cap="none">
                <a:solidFill>
                  <a:schemeClr val="dk1"/>
                </a:solidFill>
                <a:latin typeface="Questrial"/>
                <a:ea typeface="Questrial"/>
                <a:cs typeface="Questrial"/>
                <a:sym typeface="Questrial"/>
              </a:rPr>
              <a:t>AAA /$20 fee</a:t>
            </a:r>
            <a:endParaRPr/>
          </a:p>
          <a:p>
            <a:pPr marL="640080" marR="0" lvl="1" indent="-274320" algn="l" rtl="0">
              <a:spcBef>
                <a:spcPts val="550"/>
              </a:spcBef>
              <a:spcAft>
                <a:spcPts val="0"/>
              </a:spcAft>
              <a:buClr>
                <a:schemeClr val="accent1"/>
              </a:buClr>
              <a:buSzPts val="1960"/>
              <a:buFont typeface="Noto Sans Symbols"/>
              <a:buChar char="⬜"/>
            </a:pPr>
            <a:r>
              <a:rPr lang="en-US" sz="2800" b="0" i="0" u="none" strike="noStrike" cap="none">
                <a:solidFill>
                  <a:schemeClr val="dk1"/>
                </a:solidFill>
                <a:latin typeface="Questrial"/>
                <a:ea typeface="Questrial"/>
                <a:cs typeface="Questrial"/>
                <a:sym typeface="Questrial"/>
              </a:rPr>
              <a:t>Good for one year w/ valid US driving license</a:t>
            </a:r>
            <a:endParaRPr/>
          </a:p>
          <a:p>
            <a:pPr marL="640080" marR="0" lvl="1" indent="-274320" algn="l" rtl="0">
              <a:spcBef>
                <a:spcPts val="550"/>
              </a:spcBef>
              <a:spcAft>
                <a:spcPts val="0"/>
              </a:spcAft>
              <a:buClr>
                <a:schemeClr val="accent1"/>
              </a:buClr>
              <a:buSzPts val="1960"/>
              <a:buFont typeface="Noto Sans Symbols"/>
              <a:buChar char="⬜"/>
            </a:pPr>
            <a:r>
              <a:rPr lang="en-US" sz="2800" b="0" i="0" u="none" strike="noStrike" cap="none">
                <a:solidFill>
                  <a:schemeClr val="dk1"/>
                </a:solidFill>
                <a:latin typeface="Questrial"/>
                <a:ea typeface="Questrial"/>
                <a:cs typeface="Questrial"/>
                <a:sym typeface="Questrial"/>
              </a:rPr>
              <a:t>Take Japanese license driving test after one year</a:t>
            </a:r>
            <a:endParaRPr/>
          </a:p>
          <a:p>
            <a:pPr marL="320040" marR="0" lvl="0" indent="-320040" algn="l" rtl="0">
              <a:spcBef>
                <a:spcPts val="700"/>
              </a:spcBef>
              <a:spcAft>
                <a:spcPts val="0"/>
              </a:spcAft>
              <a:buClr>
                <a:schemeClr val="accent2"/>
              </a:buClr>
              <a:buSzPts val="1680"/>
              <a:buFont typeface="Noto Sans Symbols"/>
              <a:buChar char="◻"/>
            </a:pPr>
            <a:r>
              <a:rPr lang="en-US" sz="2800" b="0" i="0" u="none" strike="noStrike" cap="none">
                <a:solidFill>
                  <a:schemeClr val="dk1"/>
                </a:solidFill>
                <a:latin typeface="Questrial"/>
                <a:ea typeface="Questrial"/>
                <a:cs typeface="Questrial"/>
                <a:sym typeface="Questrial"/>
              </a:rPr>
              <a:t>Some BOEs may not allow JETs to drive/get license</a:t>
            </a:r>
            <a:endParaRPr sz="2800" b="0" i="0" u="none" strike="noStrike" cap="none">
              <a:solidFill>
                <a:schemeClr val="dk1"/>
              </a:solidFill>
              <a:latin typeface="Questrial"/>
              <a:ea typeface="Questrial"/>
              <a:cs typeface="Questrial"/>
              <a:sym typeface="Questrial"/>
            </a:endParaRPr>
          </a:p>
          <a:p>
            <a:pPr marL="320040" marR="0" lvl="0" indent="-320040" algn="l" rtl="0">
              <a:spcBef>
                <a:spcPts val="700"/>
              </a:spcBef>
              <a:spcAft>
                <a:spcPts val="0"/>
              </a:spcAft>
              <a:buClr>
                <a:schemeClr val="accent2"/>
              </a:buClr>
              <a:buSzPts val="1680"/>
              <a:buFont typeface="Noto Sans Symbols"/>
              <a:buChar char="◻"/>
            </a:pPr>
            <a:r>
              <a:rPr lang="en-US" sz="2800" b="0" i="0" u="none" strike="noStrike" cap="none">
                <a:solidFill>
                  <a:schemeClr val="dk1"/>
                </a:solidFill>
                <a:latin typeface="Questrial"/>
                <a:ea typeface="Questrial"/>
                <a:cs typeface="Questrial"/>
                <a:sym typeface="Questrial"/>
              </a:rPr>
              <a:t>The chosen ones: Maryland license holders </a:t>
            </a:r>
            <a:endParaRPr/>
          </a:p>
          <a:p>
            <a:pPr marL="640080" marR="0" lvl="1" indent="-274320" algn="l" rtl="0">
              <a:spcBef>
                <a:spcPts val="550"/>
              </a:spcBef>
              <a:spcAft>
                <a:spcPts val="0"/>
              </a:spcAft>
              <a:buClr>
                <a:schemeClr val="accent1"/>
              </a:buClr>
              <a:buSzPts val="1960"/>
              <a:buFont typeface="Noto Sans Symbols"/>
              <a:buChar char="⬜"/>
            </a:pPr>
            <a:r>
              <a:rPr lang="en-US" sz="2800" b="0" i="0" u="none" strike="noStrike" cap="none">
                <a:solidFill>
                  <a:schemeClr val="dk1"/>
                </a:solidFill>
                <a:latin typeface="Questrial"/>
                <a:ea typeface="Questrial"/>
                <a:cs typeface="Questrial"/>
                <a:sym typeface="Questrial"/>
              </a:rPr>
              <a:t>Get your license translated, take a vision test, pay the fee, good to go</a:t>
            </a:r>
            <a:endParaRPr/>
          </a:p>
          <a:p>
            <a:pPr marL="640080" marR="0" lvl="1" indent="-158750" algn="l" rtl="0">
              <a:spcBef>
                <a:spcPts val="550"/>
              </a:spcBef>
              <a:spcAft>
                <a:spcPts val="0"/>
              </a:spcAft>
              <a:buClr>
                <a:schemeClr val="accent1"/>
              </a:buClr>
              <a:buSzPts val="1820"/>
              <a:buFont typeface="Noto Sans Symbols"/>
              <a:buNone/>
            </a:pPr>
            <a:endParaRPr sz="26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Your Routine</a:t>
            </a:r>
            <a:r>
              <a:rPr lang="en-US"/>
              <a:t> - Outside School</a:t>
            </a:r>
            <a:endParaRPr sz="4400" b="0" i="0" u="none" strike="noStrike" cap="none">
              <a:solidFill>
                <a:schemeClr val="dk2"/>
              </a:solidFill>
              <a:latin typeface="Questrial"/>
              <a:ea typeface="Questrial"/>
              <a:cs typeface="Questrial"/>
              <a:sym typeface="Questrial"/>
            </a:endParaRPr>
          </a:p>
        </p:txBody>
      </p:sp>
      <p:sp>
        <p:nvSpPr>
          <p:cNvPr id="235" name="Shape 235"/>
          <p:cNvSpPr txBox="1">
            <a:spLocks noGrp="1"/>
          </p:cNvSpPr>
          <p:nvPr>
            <p:ph type="body" idx="1"/>
          </p:nvPr>
        </p:nvSpPr>
        <p:spPr>
          <a:xfrm>
            <a:off x="228600" y="1750142"/>
            <a:ext cx="8763000" cy="3805084"/>
          </a:xfrm>
          <a:prstGeom prst="rect">
            <a:avLst/>
          </a:prstGeom>
          <a:noFill/>
          <a:ln>
            <a:noFill/>
          </a:ln>
        </p:spPr>
        <p:txBody>
          <a:bodyPr spcFirstLastPara="1" wrap="square" lIns="91425" tIns="45700" rIns="91425" bIns="45700" anchor="t" anchorCtr="0">
            <a:noAutofit/>
          </a:bodyPr>
          <a:lstStyle/>
          <a:p>
            <a:pPr marL="640080" marR="0" lvl="1" indent="-281717" algn="l" rtl="0">
              <a:lnSpc>
                <a:spcPct val="80000"/>
              </a:lnSpc>
              <a:spcBef>
                <a:spcPts val="0"/>
              </a:spcBef>
              <a:spcAft>
                <a:spcPts val="0"/>
              </a:spcAft>
              <a:buClr>
                <a:schemeClr val="accent1"/>
              </a:buClr>
              <a:buSzPts val="1800"/>
              <a:buFont typeface="Noto Sans Symbols"/>
              <a:buChar char="⬜"/>
            </a:pPr>
            <a:r>
              <a:rPr lang="en-US" sz="1800" b="0" i="0" u="none" strike="noStrike" cap="none" dirty="0">
                <a:solidFill>
                  <a:schemeClr val="dk1"/>
                </a:solidFill>
                <a:latin typeface="Questrial"/>
                <a:ea typeface="Questrial"/>
                <a:cs typeface="Questrial"/>
                <a:sym typeface="Questrial"/>
              </a:rPr>
              <a:t>Meet up with friends </a:t>
            </a:r>
            <a:endParaRPr sz="1800" dirty="0"/>
          </a:p>
          <a:p>
            <a:pPr marL="640080" marR="0" lvl="1" indent="-281717" algn="l" rtl="0">
              <a:lnSpc>
                <a:spcPct val="80000"/>
              </a:lnSpc>
              <a:spcBef>
                <a:spcPts val="550"/>
              </a:spcBef>
              <a:spcAft>
                <a:spcPts val="0"/>
              </a:spcAft>
              <a:buClr>
                <a:schemeClr val="accent1"/>
              </a:buClr>
              <a:buSzPts val="1800"/>
              <a:buFont typeface="Noto Sans Symbols"/>
              <a:buChar char="⬜"/>
            </a:pPr>
            <a:r>
              <a:rPr lang="en-US" sz="1800" b="0" i="0" u="none" strike="noStrike" cap="none" dirty="0">
                <a:solidFill>
                  <a:schemeClr val="dk1"/>
                </a:solidFill>
                <a:latin typeface="Questrial"/>
                <a:ea typeface="Questrial"/>
                <a:cs typeface="Questrial"/>
                <a:sym typeface="Questrial"/>
              </a:rPr>
              <a:t>Go shopping</a:t>
            </a:r>
            <a:endParaRPr sz="1800" dirty="0"/>
          </a:p>
          <a:p>
            <a:pPr marL="640080" marR="0" lvl="1" indent="-281717" algn="l" rtl="0">
              <a:lnSpc>
                <a:spcPct val="80000"/>
              </a:lnSpc>
              <a:spcBef>
                <a:spcPts val="550"/>
              </a:spcBef>
              <a:spcAft>
                <a:spcPts val="0"/>
              </a:spcAft>
              <a:buClr>
                <a:schemeClr val="accent1"/>
              </a:buClr>
              <a:buSzPts val="1800"/>
              <a:buFont typeface="Noto Sans Symbols"/>
              <a:buChar char="⬜"/>
            </a:pPr>
            <a:r>
              <a:rPr lang="en-US" sz="1800" b="0" i="0" u="none" strike="noStrike" cap="none" dirty="0">
                <a:solidFill>
                  <a:schemeClr val="dk1"/>
                </a:solidFill>
                <a:latin typeface="Questrial"/>
                <a:ea typeface="Questrial"/>
                <a:cs typeface="Questrial"/>
                <a:sym typeface="Questrial"/>
              </a:rPr>
              <a:t>Check out your neighborhood</a:t>
            </a:r>
            <a:endParaRPr sz="1800" dirty="0"/>
          </a:p>
          <a:p>
            <a:pPr marL="640080" marR="0" lvl="1" indent="-281717" algn="l" rtl="0">
              <a:lnSpc>
                <a:spcPct val="80000"/>
              </a:lnSpc>
              <a:spcBef>
                <a:spcPts val="550"/>
              </a:spcBef>
              <a:spcAft>
                <a:spcPts val="0"/>
              </a:spcAft>
              <a:buClr>
                <a:schemeClr val="accent1"/>
              </a:buClr>
              <a:buSzPts val="1800"/>
              <a:buFont typeface="Noto Sans Symbols"/>
              <a:buChar char="⬜"/>
            </a:pPr>
            <a:r>
              <a:rPr lang="en-US" sz="1800" b="0" i="0" u="none" strike="noStrike" cap="none" dirty="0">
                <a:solidFill>
                  <a:schemeClr val="dk1"/>
                </a:solidFill>
                <a:latin typeface="Questrial"/>
                <a:ea typeface="Questrial"/>
                <a:cs typeface="Questrial"/>
                <a:sym typeface="Questrial"/>
              </a:rPr>
              <a:t>Relax at home</a:t>
            </a:r>
            <a:endParaRPr sz="1800" dirty="0"/>
          </a:p>
          <a:p>
            <a:pPr marL="640080" marR="0" lvl="1" indent="-281717" algn="l" rtl="0">
              <a:lnSpc>
                <a:spcPct val="80000"/>
              </a:lnSpc>
              <a:spcBef>
                <a:spcPts val="550"/>
              </a:spcBef>
              <a:spcAft>
                <a:spcPts val="0"/>
              </a:spcAft>
              <a:buClr>
                <a:schemeClr val="accent1"/>
              </a:buClr>
              <a:buSzPts val="1800"/>
              <a:buFont typeface="Noto Sans Symbols"/>
              <a:buChar char="⬜"/>
            </a:pPr>
            <a:r>
              <a:rPr lang="en-US" sz="1800" b="0" i="0" u="none" strike="noStrike" cap="none" dirty="0">
                <a:solidFill>
                  <a:schemeClr val="dk1"/>
                </a:solidFill>
                <a:latin typeface="Questrial"/>
                <a:ea typeface="Questrial"/>
                <a:cs typeface="Questrial"/>
                <a:sym typeface="Questrial"/>
              </a:rPr>
              <a:t>Take Japanese classes</a:t>
            </a:r>
            <a:endParaRPr sz="1800" b="0" i="0" u="none" strike="noStrike" cap="none" dirty="0">
              <a:solidFill>
                <a:schemeClr val="dk1"/>
              </a:solidFill>
              <a:latin typeface="Questrial"/>
              <a:ea typeface="Questrial"/>
              <a:cs typeface="Questrial"/>
              <a:sym typeface="Questrial"/>
            </a:endParaRPr>
          </a:p>
          <a:p>
            <a:pPr marL="640080" marR="0" lvl="1" indent="-281717" algn="l" rtl="0">
              <a:lnSpc>
                <a:spcPct val="80000"/>
              </a:lnSpc>
              <a:spcBef>
                <a:spcPts val="550"/>
              </a:spcBef>
              <a:spcAft>
                <a:spcPts val="0"/>
              </a:spcAft>
              <a:buClr>
                <a:schemeClr val="accent1"/>
              </a:buClr>
              <a:buSzPts val="1800"/>
              <a:buFont typeface="Noto Sans Symbols"/>
              <a:buChar char="⬜"/>
            </a:pPr>
            <a:r>
              <a:rPr lang="en-US" sz="1800" dirty="0"/>
              <a:t>Join a community group (</a:t>
            </a:r>
            <a:r>
              <a:rPr lang="en-US" sz="1800" dirty="0" err="1"/>
              <a:t>taiko</a:t>
            </a:r>
            <a:r>
              <a:rPr lang="en-US" sz="1800" dirty="0"/>
              <a:t>, judo, etc.)</a:t>
            </a:r>
            <a:endParaRPr sz="1800" dirty="0"/>
          </a:p>
          <a:p>
            <a:pPr marL="640080" marR="0" lvl="1" indent="-281717" algn="l" rtl="0">
              <a:lnSpc>
                <a:spcPct val="80000"/>
              </a:lnSpc>
              <a:spcBef>
                <a:spcPts val="550"/>
              </a:spcBef>
              <a:spcAft>
                <a:spcPts val="0"/>
              </a:spcAft>
              <a:buClr>
                <a:schemeClr val="accent1"/>
              </a:buClr>
              <a:buSzPts val="1800"/>
              <a:buFont typeface="Noto Sans Symbols"/>
              <a:buChar char="⬜"/>
            </a:pPr>
            <a:r>
              <a:rPr lang="en-US" sz="1800" b="0" i="0" u="none" strike="noStrike" cap="none" dirty="0">
                <a:solidFill>
                  <a:schemeClr val="dk1"/>
                </a:solidFill>
                <a:latin typeface="Questrial"/>
                <a:ea typeface="Questrial"/>
                <a:cs typeface="Questrial"/>
                <a:sym typeface="Questrial"/>
              </a:rPr>
              <a:t>Exercise</a:t>
            </a:r>
            <a:endParaRPr sz="1800" dirty="0"/>
          </a:p>
          <a:p>
            <a:pPr marL="640080" marR="0" lvl="1" indent="-281717" algn="l" rtl="0">
              <a:lnSpc>
                <a:spcPct val="80000"/>
              </a:lnSpc>
              <a:spcBef>
                <a:spcPts val="550"/>
              </a:spcBef>
              <a:spcAft>
                <a:spcPts val="0"/>
              </a:spcAft>
              <a:buClr>
                <a:schemeClr val="accent1"/>
              </a:buClr>
              <a:buSzPts val="1800"/>
              <a:buFont typeface="Noto Sans Symbols"/>
              <a:buChar char="⬜"/>
            </a:pPr>
            <a:r>
              <a:rPr lang="en-US" sz="1800" b="0" i="0" u="none" strike="noStrike" cap="none" dirty="0">
                <a:solidFill>
                  <a:schemeClr val="dk1"/>
                </a:solidFill>
                <a:latin typeface="Questrial"/>
                <a:ea typeface="Questrial"/>
                <a:cs typeface="Questrial"/>
                <a:sym typeface="Questrial"/>
              </a:rPr>
              <a:t>Karaoke /Arcade</a:t>
            </a:r>
            <a:endParaRPr sz="1800" dirty="0"/>
          </a:p>
          <a:p>
            <a:pPr marL="640080" marR="0" lvl="1" indent="-281717" algn="l" rtl="0">
              <a:lnSpc>
                <a:spcPct val="80000"/>
              </a:lnSpc>
              <a:spcBef>
                <a:spcPts val="550"/>
              </a:spcBef>
              <a:spcAft>
                <a:spcPts val="0"/>
              </a:spcAft>
              <a:buClr>
                <a:schemeClr val="accent1"/>
              </a:buClr>
              <a:buSzPts val="1800"/>
              <a:buFont typeface="Noto Sans Symbols"/>
              <a:buChar char="⬜"/>
            </a:pPr>
            <a:r>
              <a:rPr lang="en-US" sz="1800" b="0" i="0" u="none" strike="noStrike" cap="none" dirty="0">
                <a:solidFill>
                  <a:schemeClr val="dk1"/>
                </a:solidFill>
                <a:latin typeface="Questrial"/>
                <a:ea typeface="Questrial"/>
                <a:cs typeface="Questrial"/>
                <a:sym typeface="Questrial"/>
              </a:rPr>
              <a:t>Go to local coffee shops</a:t>
            </a:r>
            <a:endParaRPr sz="1800" dirty="0"/>
          </a:p>
          <a:p>
            <a:pPr marL="640080" marR="0" lvl="1" indent="-281717" algn="l" rtl="0">
              <a:lnSpc>
                <a:spcPct val="80000"/>
              </a:lnSpc>
              <a:spcBef>
                <a:spcPts val="550"/>
              </a:spcBef>
              <a:spcAft>
                <a:spcPts val="0"/>
              </a:spcAft>
              <a:buClr>
                <a:schemeClr val="accent1"/>
              </a:buClr>
              <a:buSzPts val="1800"/>
              <a:buFont typeface="Noto Sans Symbols"/>
              <a:buChar char="⬜"/>
            </a:pPr>
            <a:r>
              <a:rPr lang="en-US" sz="1800" b="0" i="0" u="none" strike="noStrike" cap="none" dirty="0">
                <a:solidFill>
                  <a:schemeClr val="dk1"/>
                </a:solidFill>
                <a:latin typeface="Questrial"/>
                <a:ea typeface="Questrial"/>
                <a:cs typeface="Questrial"/>
                <a:sym typeface="Questrial"/>
              </a:rPr>
              <a:t>Volunteer</a:t>
            </a:r>
            <a:endParaRPr sz="1800" dirty="0"/>
          </a:p>
          <a:p>
            <a:pPr marL="640080" marR="0" lvl="1" indent="-281717" algn="l" rtl="0">
              <a:lnSpc>
                <a:spcPct val="80000"/>
              </a:lnSpc>
              <a:spcBef>
                <a:spcPts val="550"/>
              </a:spcBef>
              <a:spcAft>
                <a:spcPts val="0"/>
              </a:spcAft>
              <a:buClr>
                <a:schemeClr val="accent1"/>
              </a:buClr>
              <a:buSzPts val="1800"/>
              <a:buFont typeface="Noto Sans Symbols"/>
              <a:buChar char="⬜"/>
            </a:pPr>
            <a:r>
              <a:rPr lang="en-US" sz="1800" b="0" i="0" u="none" strike="noStrike" cap="none" dirty="0">
                <a:solidFill>
                  <a:schemeClr val="dk1"/>
                </a:solidFill>
                <a:latin typeface="Questrial"/>
                <a:ea typeface="Questrial"/>
                <a:cs typeface="Questrial"/>
                <a:sym typeface="Questrial"/>
              </a:rPr>
              <a:t>Travel</a:t>
            </a:r>
            <a:endParaRPr sz="1800" dirty="0"/>
          </a:p>
          <a:p>
            <a:pPr marL="365760" marR="0" lvl="1" indent="0" algn="l" rtl="0">
              <a:lnSpc>
                <a:spcPct val="80000"/>
              </a:lnSpc>
              <a:spcBef>
                <a:spcPts val="550"/>
              </a:spcBef>
              <a:spcAft>
                <a:spcPts val="0"/>
              </a:spcAft>
              <a:buClr>
                <a:schemeClr val="accent1"/>
              </a:buClr>
              <a:buSzPts val="1683"/>
              <a:buFont typeface="Noto Sans Symbols"/>
              <a:buNone/>
            </a:pPr>
            <a:endParaRPr sz="1800" b="0" i="0" u="none" strike="noStrike" cap="none" dirty="0">
              <a:solidFill>
                <a:schemeClr val="dk1"/>
              </a:solidFill>
              <a:latin typeface="Questrial"/>
              <a:ea typeface="Questrial"/>
              <a:cs typeface="Questrial"/>
              <a:sym typeface="Questrial"/>
            </a:endParaRPr>
          </a:p>
        </p:txBody>
      </p:sp>
      <p:pic>
        <p:nvPicPr>
          <p:cNvPr id="236" name="Shape 236" descr="C:\Users\alcazarj\AppData\Local\Microsoft\Windows\Temporary Internet Files\Content.IE5\P9N20WIU\clock[1].gif"/>
          <p:cNvPicPr preferRelativeResize="0"/>
          <p:nvPr/>
        </p:nvPicPr>
        <p:blipFill rotWithShape="1">
          <a:blip r:embed="rId3">
            <a:alphaModFix/>
          </a:blip>
          <a:srcRect/>
          <a:stretch/>
        </p:blipFill>
        <p:spPr>
          <a:xfrm>
            <a:off x="5181599" y="1752600"/>
            <a:ext cx="3419475" cy="3276600"/>
          </a:xfrm>
          <a:prstGeom prst="rect">
            <a:avLst/>
          </a:prstGeom>
          <a:noFill/>
          <a:ln>
            <a:noFill/>
          </a:ln>
        </p:spPr>
      </p:pic>
      <p:sp>
        <p:nvSpPr>
          <p:cNvPr id="237" name="Shape 237"/>
          <p:cNvSpPr txBox="1"/>
          <p:nvPr/>
        </p:nvSpPr>
        <p:spPr>
          <a:xfrm>
            <a:off x="988142" y="5799481"/>
            <a:ext cx="81534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a:solidFill>
                  <a:schemeClr val="dk1"/>
                </a:solidFill>
                <a:latin typeface="Questrial"/>
                <a:ea typeface="Questrial"/>
                <a:cs typeface="Questrial"/>
                <a:sym typeface="Questrial"/>
              </a:rPr>
              <a:t>Set specific goals for what you want to accomplish (and HOW!) during your time in Japan!</a:t>
            </a:r>
            <a:endParaRPr sz="2800" dirty="0">
              <a:solidFill>
                <a:schemeClr val="dk1"/>
              </a:solidFill>
              <a:latin typeface="Questrial"/>
              <a:ea typeface="Questrial"/>
              <a:cs typeface="Questrial"/>
              <a:sym typeface="Questrial"/>
            </a:endParaRPr>
          </a:p>
        </p:txBody>
      </p:sp>
      <p:pic>
        <p:nvPicPr>
          <p:cNvPr id="238" name="Shape 238"/>
          <p:cNvPicPr preferRelativeResize="0"/>
          <p:nvPr/>
        </p:nvPicPr>
        <p:blipFill rotWithShape="1">
          <a:blip r:embed="rId4">
            <a:alphaModFix/>
          </a:blip>
          <a:srcRect/>
          <a:stretch/>
        </p:blipFill>
        <p:spPr>
          <a:xfrm>
            <a:off x="204787" y="5833893"/>
            <a:ext cx="785813" cy="603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Q&amp;A</a:t>
            </a:r>
            <a:endParaRPr sz="4400" b="0" i="0" u="none" strike="noStrike" cap="none">
              <a:solidFill>
                <a:schemeClr val="dk2"/>
              </a:solidFill>
              <a:latin typeface="Questrial"/>
              <a:ea typeface="Questrial"/>
              <a:cs typeface="Questrial"/>
              <a:sym typeface="Questrial"/>
            </a:endParaRPr>
          </a:p>
        </p:txBody>
      </p:sp>
      <p:pic>
        <p:nvPicPr>
          <p:cNvPr id="244" name="Shape 244" descr="C:\Users\alcazarj\AppData\Local\Microsoft\Windows\Temporary Internet Files\Content.IE5\4TTVVOGO\preguntas[1].jpg"/>
          <p:cNvPicPr preferRelativeResize="0"/>
          <p:nvPr/>
        </p:nvPicPr>
        <p:blipFill rotWithShape="1">
          <a:blip r:embed="rId3">
            <a:alphaModFix/>
          </a:blip>
          <a:srcRect/>
          <a:stretch/>
        </p:blipFill>
        <p:spPr>
          <a:xfrm>
            <a:off x="1295400" y="2286000"/>
            <a:ext cx="6477000" cy="381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descr="C:\Users\alcazarj\AppData\Local\Microsoft\Windows\Temporary Internet Files\Content.IE5\WSAGMH7O\JAPAN[1].png"/>
          <p:cNvPicPr preferRelativeResize="0"/>
          <p:nvPr/>
        </p:nvPicPr>
        <p:blipFill rotWithShape="1">
          <a:blip r:embed="rId3">
            <a:alphaModFix/>
          </a:blip>
          <a:srcRect/>
          <a:stretch/>
        </p:blipFill>
        <p:spPr>
          <a:xfrm>
            <a:off x="5105400" y="1905000"/>
            <a:ext cx="3644348" cy="4191000"/>
          </a:xfrm>
          <a:prstGeom prst="rect">
            <a:avLst/>
          </a:prstGeom>
          <a:noFill/>
          <a:ln>
            <a:noFill/>
          </a:ln>
        </p:spPr>
      </p:pic>
      <p:sp>
        <p:nvSpPr>
          <p:cNvPr id="133" name="Shape 13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Agenda</a:t>
            </a:r>
            <a:endParaRPr sz="4400" b="0" i="0" u="none" strike="noStrike" cap="none">
              <a:solidFill>
                <a:schemeClr val="dk2"/>
              </a:solidFill>
              <a:latin typeface="Questrial"/>
              <a:ea typeface="Questrial"/>
              <a:cs typeface="Questrial"/>
              <a:sym typeface="Questrial"/>
            </a:endParaRPr>
          </a:p>
        </p:txBody>
      </p:sp>
      <p:sp>
        <p:nvSpPr>
          <p:cNvPr id="134" name="Shape 134"/>
          <p:cNvSpPr txBox="1">
            <a:spLocks noGrp="1"/>
          </p:cNvSpPr>
          <p:nvPr>
            <p:ph type="body" idx="1"/>
          </p:nvPr>
        </p:nvSpPr>
        <p:spPr>
          <a:xfrm>
            <a:off x="304798" y="1676400"/>
            <a:ext cx="8444949" cy="4724400"/>
          </a:xfrm>
          <a:prstGeom prst="rect">
            <a:avLst/>
          </a:prstGeom>
          <a:noFill/>
          <a:ln>
            <a:noFill/>
          </a:ln>
        </p:spPr>
        <p:txBody>
          <a:bodyPr spcFirstLastPara="1" wrap="square" lIns="91425" tIns="45700" rIns="91425" bIns="45700" anchor="t" anchorCtr="0">
            <a:noAutofit/>
          </a:bodyPr>
          <a:lstStyle/>
          <a:p>
            <a:pPr marL="742950" marR="0" lvl="0" indent="-781050" algn="l" rtl="0">
              <a:spcBef>
                <a:spcPts val="0"/>
              </a:spcBef>
              <a:spcAft>
                <a:spcPts val="0"/>
              </a:spcAft>
              <a:buClr>
                <a:schemeClr val="accent2"/>
              </a:buClr>
              <a:buSzPts val="3000"/>
              <a:buFont typeface="Questrial"/>
              <a:buAutoNum type="arabicPeriod"/>
            </a:pPr>
            <a:r>
              <a:rPr lang="en-US" sz="2800" b="0" i="0" u="none" strike="noStrike" cap="none" dirty="0" smtClean="0">
                <a:solidFill>
                  <a:schemeClr val="dk1"/>
                </a:solidFill>
                <a:sym typeface="Questrial"/>
              </a:rPr>
              <a:t>Your first days</a:t>
            </a:r>
          </a:p>
          <a:p>
            <a:pPr marL="742950" marR="0" lvl="0" indent="-781050" algn="l" rtl="0">
              <a:spcBef>
                <a:spcPts val="0"/>
              </a:spcBef>
              <a:spcAft>
                <a:spcPts val="0"/>
              </a:spcAft>
              <a:buClr>
                <a:schemeClr val="accent2"/>
              </a:buClr>
              <a:buSzPts val="3000"/>
              <a:buFont typeface="Questrial"/>
              <a:buAutoNum type="arabicPeriod"/>
            </a:pPr>
            <a:r>
              <a:rPr lang="en-US" sz="2800" b="0" i="0" u="none" strike="noStrike" cap="none" dirty="0" smtClean="0">
                <a:solidFill>
                  <a:schemeClr val="dk1"/>
                </a:solidFill>
                <a:sym typeface="Questrial"/>
              </a:rPr>
              <a:t>Settling In</a:t>
            </a:r>
          </a:p>
          <a:p>
            <a:pPr marL="742950" marR="0" lvl="0" indent="-781050" algn="l" rtl="0">
              <a:spcBef>
                <a:spcPts val="0"/>
              </a:spcBef>
              <a:spcAft>
                <a:spcPts val="0"/>
              </a:spcAft>
              <a:buClr>
                <a:schemeClr val="accent2"/>
              </a:buClr>
              <a:buSzPts val="3000"/>
              <a:buFont typeface="Questrial"/>
              <a:buAutoNum type="arabicPeriod"/>
            </a:pPr>
            <a:r>
              <a:rPr lang="en-US" sz="2800" dirty="0" smtClean="0"/>
              <a:t>Going Shopping</a:t>
            </a:r>
          </a:p>
          <a:p>
            <a:pPr marL="742950" marR="0" lvl="0" indent="-781050" algn="l" rtl="0">
              <a:spcBef>
                <a:spcPts val="0"/>
              </a:spcBef>
              <a:spcAft>
                <a:spcPts val="0"/>
              </a:spcAft>
              <a:buClr>
                <a:schemeClr val="accent2"/>
              </a:buClr>
              <a:buSzPts val="3000"/>
              <a:buFont typeface="Questrial"/>
              <a:buAutoNum type="arabicPeriod"/>
            </a:pPr>
            <a:r>
              <a:rPr lang="en-US" sz="2800" dirty="0" smtClean="0"/>
              <a:t>Phones/Internet</a:t>
            </a:r>
            <a:endParaRPr sz="2800" dirty="0" smtClean="0"/>
          </a:p>
          <a:p>
            <a:pPr marL="742950" lvl="0" indent="-781050" rtl="0">
              <a:spcBef>
                <a:spcPts val="0"/>
              </a:spcBef>
              <a:spcAft>
                <a:spcPts val="0"/>
              </a:spcAft>
              <a:buClr>
                <a:schemeClr val="accent2"/>
              </a:buClr>
              <a:buSzPts val="3000"/>
              <a:buFont typeface="Questrial"/>
              <a:buAutoNum type="arabicPeriod"/>
            </a:pPr>
            <a:r>
              <a:rPr lang="en-US" sz="2800" dirty="0" smtClean="0"/>
              <a:t>Staying Connected</a:t>
            </a:r>
          </a:p>
          <a:p>
            <a:pPr marL="742950" lvl="0" indent="-781050" rtl="0">
              <a:spcBef>
                <a:spcPts val="0"/>
              </a:spcBef>
              <a:spcAft>
                <a:spcPts val="0"/>
              </a:spcAft>
              <a:buClr>
                <a:schemeClr val="accent2"/>
              </a:buClr>
              <a:buSzPts val="3000"/>
              <a:buFont typeface="Questrial"/>
              <a:buAutoNum type="arabicPeriod"/>
            </a:pPr>
            <a:r>
              <a:rPr lang="en-US" sz="2800" dirty="0" smtClean="0"/>
              <a:t>Urban life</a:t>
            </a:r>
          </a:p>
          <a:p>
            <a:pPr marL="742950" lvl="0" indent="-781050" rtl="0">
              <a:spcBef>
                <a:spcPts val="0"/>
              </a:spcBef>
              <a:spcAft>
                <a:spcPts val="0"/>
              </a:spcAft>
              <a:buClr>
                <a:schemeClr val="accent2"/>
              </a:buClr>
              <a:buSzPts val="3000"/>
              <a:buFont typeface="Questrial"/>
              <a:buAutoNum type="arabicPeriod"/>
            </a:pPr>
            <a:r>
              <a:rPr lang="en-US" sz="2800" dirty="0" smtClean="0"/>
              <a:t>How to make the most of your JET Experience</a:t>
            </a:r>
            <a:endParaRPr sz="2800" dirty="0"/>
          </a:p>
          <a:p>
            <a:pPr marL="742950" marR="0" lvl="0" indent="-781050" algn="l" rtl="0">
              <a:spcBef>
                <a:spcPts val="0"/>
              </a:spcBef>
              <a:spcAft>
                <a:spcPts val="0"/>
              </a:spcAft>
              <a:buClr>
                <a:schemeClr val="accent2"/>
              </a:buClr>
              <a:buSzPts val="3000"/>
              <a:buFont typeface="Questrial"/>
              <a:buAutoNum type="arabicPeriod"/>
            </a:pPr>
            <a:r>
              <a:rPr lang="en-US" sz="2800" b="0" i="0" u="none" strike="noStrike" cap="none" dirty="0" smtClean="0">
                <a:solidFill>
                  <a:schemeClr val="dk1"/>
                </a:solidFill>
                <a:sym typeface="Questrial"/>
              </a:rPr>
              <a:t>Getting </a:t>
            </a:r>
            <a:r>
              <a:rPr lang="en-US" sz="2800" b="0" i="0" u="none" strike="noStrike" cap="none" dirty="0">
                <a:solidFill>
                  <a:schemeClr val="dk1"/>
                </a:solidFill>
                <a:sym typeface="Questrial"/>
              </a:rPr>
              <a:t>Around Town</a:t>
            </a:r>
            <a:endParaRPr sz="2800" b="0" i="0" u="none" strike="noStrike" cap="none" dirty="0">
              <a:solidFill>
                <a:schemeClr val="dk1"/>
              </a:solidFill>
              <a:sym typeface="Questrial"/>
            </a:endParaRPr>
          </a:p>
          <a:p>
            <a:pPr marL="742950" marR="0" lvl="0" indent="-781050" algn="l" rtl="0">
              <a:spcBef>
                <a:spcPts val="0"/>
              </a:spcBef>
              <a:spcAft>
                <a:spcPts val="0"/>
              </a:spcAft>
              <a:buClr>
                <a:schemeClr val="accent2"/>
              </a:buClr>
              <a:buSzPts val="3000"/>
              <a:buFont typeface="Questrial"/>
              <a:buAutoNum type="arabicPeriod"/>
            </a:pPr>
            <a:r>
              <a:rPr lang="en-US" sz="2800" b="0" i="0" u="none" strike="noStrike" cap="none" dirty="0" smtClean="0">
                <a:solidFill>
                  <a:schemeClr val="dk1"/>
                </a:solidFill>
                <a:latin typeface="Questrial"/>
                <a:ea typeface="Questrial"/>
                <a:cs typeface="Questrial"/>
                <a:sym typeface="Questrial"/>
              </a:rPr>
              <a:t>Q&amp;A</a:t>
            </a:r>
            <a:endParaRPr sz="2000" dirty="0"/>
          </a:p>
          <a:p>
            <a:pPr marL="0" marR="0" lvl="0" indent="0" algn="l" rtl="0">
              <a:spcBef>
                <a:spcPts val="700"/>
              </a:spcBef>
              <a:spcAft>
                <a:spcPts val="0"/>
              </a:spcAft>
              <a:buClr>
                <a:schemeClr val="accent2"/>
              </a:buClr>
              <a:buSzPts val="2400"/>
              <a:buFont typeface="Noto Sans Symbols"/>
              <a:buNone/>
            </a:pPr>
            <a:endParaRPr sz="1800" b="0" i="0" u="none" strike="noStrike" cap="none" dirty="0">
              <a:solidFill>
                <a:schemeClr val="dk1"/>
              </a:solidFill>
              <a:latin typeface="Questrial"/>
              <a:ea typeface="Questrial"/>
              <a:cs typeface="Questrial"/>
              <a:sym typeface="Questrial"/>
            </a:endParaRPr>
          </a:p>
          <a:p>
            <a:pPr marL="0" marR="0" lvl="0" indent="0" algn="l" rtl="0">
              <a:spcBef>
                <a:spcPts val="700"/>
              </a:spcBef>
              <a:spcAft>
                <a:spcPts val="0"/>
              </a:spcAft>
              <a:buClr>
                <a:schemeClr val="accent2"/>
              </a:buClr>
              <a:buSzPts val="1740"/>
              <a:buFont typeface="Noto Sans Symbols"/>
              <a:buNone/>
            </a:pPr>
            <a:endParaRPr sz="1400" b="0" i="0" u="none" strike="noStrike" cap="none" dirty="0">
              <a:solidFill>
                <a:schemeClr val="dk1"/>
              </a:solidFill>
              <a:latin typeface="Questrial"/>
              <a:ea typeface="Questrial"/>
              <a:cs typeface="Questrial"/>
              <a:sym typeface="Questrial"/>
            </a:endParaRPr>
          </a:p>
          <a:p>
            <a:pPr marL="320040" marR="0" lvl="0" indent="-209550" algn="l" rtl="0">
              <a:spcBef>
                <a:spcPts val="700"/>
              </a:spcBef>
              <a:spcAft>
                <a:spcPts val="0"/>
              </a:spcAft>
              <a:buClr>
                <a:schemeClr val="accent2"/>
              </a:buClr>
              <a:buSzPts val="1740"/>
              <a:buFont typeface="Noto Sans Symbols"/>
              <a:buNone/>
            </a:pPr>
            <a:endParaRPr sz="1400" b="0" i="0" u="none" strike="noStrike" cap="none" dirty="0">
              <a:solidFill>
                <a:schemeClr val="dk1"/>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First Days</a:t>
            </a:r>
            <a:endParaRPr lang="en-US" dirty="0"/>
          </a:p>
        </p:txBody>
      </p:sp>
      <p:sp>
        <p:nvSpPr>
          <p:cNvPr id="6" name="Text Placeholder 5"/>
          <p:cNvSpPr>
            <a:spLocks noGrp="1"/>
          </p:cNvSpPr>
          <p:nvPr>
            <p:ph type="body" idx="1"/>
          </p:nvPr>
        </p:nvSpPr>
        <p:spPr/>
        <p:txBody>
          <a:bodyPr/>
          <a:lstStyle/>
          <a:p>
            <a:r>
              <a:rPr lang="en-US" dirty="0" smtClean="0"/>
              <a:t>Arrive at the Airport</a:t>
            </a:r>
          </a:p>
          <a:p>
            <a:r>
              <a:rPr lang="en-US" dirty="0" smtClean="0"/>
              <a:t>Tokyo Orientation </a:t>
            </a:r>
          </a:p>
          <a:p>
            <a:r>
              <a:rPr lang="en-US" dirty="0" smtClean="0"/>
              <a:t>Depart to your prefecture with your PA</a:t>
            </a:r>
            <a:endParaRPr lang="en-US" dirty="0"/>
          </a:p>
        </p:txBody>
      </p:sp>
    </p:spTree>
    <p:extLst>
      <p:ext uri="{BB962C8B-B14F-4D97-AF65-F5344CB8AC3E}">
        <p14:creationId xmlns:p14="http://schemas.microsoft.com/office/powerpoint/2010/main" val="65558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descr="C:\Users\alcazarj\AppData\Local\Microsoft\Windows\Temporary Internet Files\Content.IE5\WSAGMH7O\Mr._Parrish_cartoon[1].jpg"/>
          <p:cNvPicPr preferRelativeResize="0"/>
          <p:nvPr/>
        </p:nvPicPr>
        <p:blipFill rotWithShape="1">
          <a:blip r:embed="rId3">
            <a:alphaModFix/>
          </a:blip>
          <a:srcRect/>
          <a:stretch/>
        </p:blipFill>
        <p:spPr>
          <a:xfrm>
            <a:off x="6400800" y="3733800"/>
            <a:ext cx="2057400" cy="2184400"/>
          </a:xfrm>
          <a:prstGeom prst="rect">
            <a:avLst/>
          </a:prstGeom>
          <a:noFill/>
          <a:ln>
            <a:noFill/>
          </a:ln>
        </p:spPr>
      </p:pic>
      <p:sp>
        <p:nvSpPr>
          <p:cNvPr id="141" name="Shape 14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0" i="0" u="none" strike="noStrike" cap="none" dirty="0">
                <a:solidFill>
                  <a:schemeClr val="dk2"/>
                </a:solidFill>
                <a:latin typeface="Questrial"/>
                <a:ea typeface="Questrial"/>
                <a:cs typeface="Questrial"/>
                <a:sym typeface="Questrial"/>
              </a:rPr>
              <a:t>Settling </a:t>
            </a:r>
            <a:r>
              <a:rPr lang="en-US" dirty="0" smtClean="0"/>
              <a:t>In</a:t>
            </a:r>
            <a:endParaRPr sz="4400" b="0" i="0" u="none" strike="noStrike" cap="none" dirty="0">
              <a:solidFill>
                <a:schemeClr val="dk2"/>
              </a:solidFill>
              <a:latin typeface="Questrial"/>
              <a:ea typeface="Questrial"/>
              <a:cs typeface="Questrial"/>
              <a:sym typeface="Questrial"/>
            </a:endParaRPr>
          </a:p>
        </p:txBody>
      </p:sp>
      <p:sp>
        <p:nvSpPr>
          <p:cNvPr id="142" name="Shape 142"/>
          <p:cNvSpPr txBox="1">
            <a:spLocks noGrp="1"/>
          </p:cNvSpPr>
          <p:nvPr>
            <p:ph type="body" idx="1"/>
          </p:nvPr>
        </p:nvSpPr>
        <p:spPr>
          <a:xfrm>
            <a:off x="341671" y="1981200"/>
            <a:ext cx="5410200" cy="4525963"/>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Expect a busy day when you arrive at your prefecture</a:t>
            </a:r>
            <a:endParaRPr dirty="0"/>
          </a:p>
          <a:p>
            <a:pPr marL="640080" marR="0" lvl="1" indent="-274320" algn="l" rtl="0">
              <a:spcBef>
                <a:spcPts val="55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Meet </a:t>
            </a:r>
            <a:r>
              <a:rPr lang="en-US" dirty="0"/>
              <a:t>advisor</a:t>
            </a:r>
            <a:endParaRPr dirty="0"/>
          </a:p>
          <a:p>
            <a:pPr marL="640080" marR="0" lvl="1" indent="-274320" algn="l" rtl="0">
              <a:spcBef>
                <a:spcPts val="55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Get </a:t>
            </a:r>
            <a:r>
              <a:rPr lang="en-US" dirty="0"/>
              <a:t>a</a:t>
            </a:r>
            <a:r>
              <a:rPr lang="en-US" sz="2600" b="0" i="0" u="none" strike="noStrike" cap="none" dirty="0">
                <a:solidFill>
                  <a:schemeClr val="dk1"/>
                </a:solidFill>
                <a:latin typeface="Questrial"/>
                <a:ea typeface="Questrial"/>
                <a:cs typeface="Questrial"/>
                <a:sym typeface="Questrial"/>
              </a:rPr>
              <a:t>partment</a:t>
            </a:r>
            <a:endParaRPr dirty="0"/>
          </a:p>
          <a:p>
            <a:pPr marL="640080" marR="0" lvl="1" indent="-274320" algn="l" rtl="0">
              <a:spcBef>
                <a:spcPts val="55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Visit </a:t>
            </a:r>
            <a:r>
              <a:rPr lang="en-US" dirty="0"/>
              <a:t>s</a:t>
            </a:r>
            <a:r>
              <a:rPr lang="en-US" sz="2600" b="0" i="0" u="none" strike="noStrike" cap="none" dirty="0">
                <a:solidFill>
                  <a:schemeClr val="dk1"/>
                </a:solidFill>
                <a:latin typeface="Questrial"/>
                <a:ea typeface="Questrial"/>
                <a:cs typeface="Questrial"/>
                <a:sym typeface="Questrial"/>
              </a:rPr>
              <a:t>chool</a:t>
            </a:r>
            <a:endParaRPr dirty="0"/>
          </a:p>
          <a:p>
            <a:pPr marL="640080" marR="0" lvl="1" indent="-274320" algn="l" rtl="0">
              <a:spcBef>
                <a:spcPts val="55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Town </a:t>
            </a:r>
            <a:r>
              <a:rPr lang="en-US" dirty="0"/>
              <a:t>h</a:t>
            </a:r>
            <a:r>
              <a:rPr lang="en-US" sz="2600" b="0" i="0" u="none" strike="noStrike" cap="none" dirty="0">
                <a:solidFill>
                  <a:schemeClr val="dk1"/>
                </a:solidFill>
                <a:latin typeface="Questrial"/>
                <a:ea typeface="Questrial"/>
                <a:cs typeface="Questrial"/>
                <a:sym typeface="Questrial"/>
              </a:rPr>
              <a:t>all </a:t>
            </a:r>
            <a:r>
              <a:rPr lang="en-US" dirty="0"/>
              <a:t>r</a:t>
            </a:r>
            <a:r>
              <a:rPr lang="en-US" sz="2600" b="0" i="0" u="none" strike="noStrike" cap="none" dirty="0">
                <a:solidFill>
                  <a:schemeClr val="dk1"/>
                </a:solidFill>
                <a:latin typeface="Questrial"/>
                <a:ea typeface="Questrial"/>
                <a:cs typeface="Questrial"/>
                <a:sym typeface="Questrial"/>
              </a:rPr>
              <a:t>egistration</a:t>
            </a:r>
            <a:endParaRPr dirty="0"/>
          </a:p>
          <a:p>
            <a:pPr marL="640080" marR="0" lvl="1" indent="-274320" algn="l" rtl="0">
              <a:spcBef>
                <a:spcPts val="55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Pick up essential needs</a:t>
            </a:r>
            <a:endParaRPr dirty="0"/>
          </a:p>
          <a:p>
            <a:pPr marL="567690" indent="-457200"/>
            <a:r>
              <a:rPr lang="en-US" sz="2900" b="0" i="0" u="none" strike="noStrike" cap="none" dirty="0" smtClean="0">
                <a:solidFill>
                  <a:schemeClr val="dk1"/>
                </a:solidFill>
                <a:latin typeface="Questrial"/>
                <a:ea typeface="Questrial"/>
                <a:cs typeface="Questrial"/>
                <a:sym typeface="Questrial"/>
              </a:rPr>
              <a:t>Buying things from your Predecessor </a:t>
            </a:r>
            <a:endParaRPr sz="2900" b="0" i="0" u="none" strike="noStrike" cap="none" dirty="0">
              <a:solidFill>
                <a:schemeClr val="dk1"/>
              </a:solidFill>
              <a:latin typeface="Questrial"/>
              <a:ea typeface="Questrial"/>
              <a:cs typeface="Questrial"/>
              <a:sym typeface="Questrial"/>
            </a:endParaRPr>
          </a:p>
        </p:txBody>
      </p:sp>
      <p:sp>
        <p:nvSpPr>
          <p:cNvPr id="143" name="Shape 143"/>
          <p:cNvSpPr/>
          <p:nvPr/>
        </p:nvSpPr>
        <p:spPr>
          <a:xfrm>
            <a:off x="5562600" y="1882877"/>
            <a:ext cx="3048000" cy="1828800"/>
          </a:xfrm>
          <a:prstGeom prst="wedgeRoundRectCallout">
            <a:avLst>
              <a:gd name="adj1" fmla="val -20833"/>
              <a:gd name="adj2" fmla="val 62500"/>
              <a:gd name="adj3" fmla="val 0"/>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dk1"/>
                </a:solidFill>
                <a:latin typeface="Questrial"/>
                <a:ea typeface="Questrial"/>
                <a:cs typeface="Questrial"/>
                <a:sym typeface="Questrial"/>
              </a:rPr>
              <a:t>Memorize your jikoshokai </a:t>
            </a:r>
            <a:endParaRPr/>
          </a:p>
          <a:p>
            <a:pPr marL="0" marR="0" lvl="0" indent="0" algn="ctr" rtl="0">
              <a:spcBef>
                <a:spcPts val="0"/>
              </a:spcBef>
              <a:spcAft>
                <a:spcPts val="0"/>
              </a:spcAft>
              <a:buNone/>
            </a:pPr>
            <a:r>
              <a:rPr lang="en-US" sz="2400" b="1" i="0" u="none" strike="noStrike" cap="none">
                <a:solidFill>
                  <a:schemeClr val="dk1"/>
                </a:solidFill>
                <a:latin typeface="Questrial"/>
                <a:ea typeface="Questrial"/>
                <a:cs typeface="Questrial"/>
                <a:sym typeface="Questrial"/>
              </a:rPr>
              <a:t>(self-introduction</a:t>
            </a:r>
            <a:r>
              <a:rPr lang="en-US" sz="2000" b="1" i="0" u="none" strike="noStrike" cap="none">
                <a:solidFill>
                  <a:schemeClr val="dk1"/>
                </a:solidFill>
                <a:latin typeface="Questrial"/>
                <a:ea typeface="Questrial"/>
                <a:cs typeface="Questrial"/>
                <a:sym typeface="Questrial"/>
              </a:rPr>
              <a:t>)</a:t>
            </a:r>
            <a:r>
              <a:rPr lang="en-US" sz="2000" b="1" i="0" u="none" strike="noStrike" cap="none">
                <a:solidFill>
                  <a:schemeClr val="lt1"/>
                </a:solidFill>
                <a:latin typeface="Questrial"/>
                <a:ea typeface="Questrial"/>
                <a:cs typeface="Questrial"/>
                <a:sym typeface="Questrial"/>
              </a:rPr>
              <a:t>)</a:t>
            </a:r>
            <a:endParaRPr sz="2000" b="1" i="0" u="none" strike="noStrike" cap="none">
              <a:solidFill>
                <a:schemeClr val="lt1"/>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Shopping</a:t>
            </a:r>
            <a:endParaRPr lang="en-US" dirty="0"/>
          </a:p>
        </p:txBody>
      </p:sp>
      <p:sp>
        <p:nvSpPr>
          <p:cNvPr id="5" name="Text Placeholder 4"/>
          <p:cNvSpPr>
            <a:spLocks noGrp="1"/>
          </p:cNvSpPr>
          <p:nvPr>
            <p:ph type="body" idx="1"/>
          </p:nvPr>
        </p:nvSpPr>
        <p:spPr/>
        <p:txBody>
          <a:bodyPr/>
          <a:lstStyle/>
          <a:p>
            <a:r>
              <a:rPr lang="en-US" dirty="0" smtClean="0"/>
              <a:t>Useful stores:</a:t>
            </a:r>
          </a:p>
          <a:p>
            <a:pPr lvl="1"/>
            <a:r>
              <a:rPr lang="en-US" dirty="0" smtClean="0"/>
              <a:t>2</a:t>
            </a:r>
            <a:r>
              <a:rPr lang="en-US" baseline="30000" dirty="0" smtClean="0"/>
              <a:t>nd</a:t>
            </a:r>
            <a:r>
              <a:rPr lang="en-US" dirty="0" smtClean="0"/>
              <a:t> Hand stores </a:t>
            </a:r>
          </a:p>
          <a:p>
            <a:pPr lvl="1"/>
            <a:r>
              <a:rPr lang="en-US" dirty="0" smtClean="0"/>
              <a:t>100 yen stores </a:t>
            </a:r>
          </a:p>
          <a:p>
            <a:pPr lvl="1"/>
            <a:r>
              <a:rPr lang="en-US" dirty="0" smtClean="0"/>
              <a:t>Home goods stores</a:t>
            </a:r>
          </a:p>
          <a:p>
            <a:pPr lvl="1"/>
            <a:r>
              <a:rPr lang="en-US" dirty="0" smtClean="0"/>
              <a:t>Grocery stores/</a:t>
            </a:r>
            <a:r>
              <a:rPr lang="en-US" dirty="0" err="1" smtClean="0"/>
              <a:t>conbinis</a:t>
            </a:r>
            <a:r>
              <a:rPr lang="en-US" dirty="0" smtClean="0"/>
              <a:t> </a:t>
            </a:r>
          </a:p>
          <a:p>
            <a:r>
              <a:rPr lang="en-US" dirty="0" smtClean="0"/>
              <a:t>Furniture </a:t>
            </a:r>
          </a:p>
          <a:p>
            <a:pPr lvl="1"/>
            <a:r>
              <a:rPr lang="en-US" dirty="0" smtClean="0"/>
              <a:t>Amazon</a:t>
            </a:r>
          </a:p>
          <a:p>
            <a:pPr lvl="1"/>
            <a:r>
              <a:rPr lang="en-US" dirty="0" smtClean="0"/>
              <a:t>Brick and mortar stores </a:t>
            </a:r>
          </a:p>
          <a:p>
            <a:r>
              <a:rPr lang="en-US" dirty="0"/>
              <a:t>Point Cards</a:t>
            </a:r>
          </a:p>
          <a:p>
            <a:endParaRPr lang="en-US" dirty="0"/>
          </a:p>
        </p:txBody>
      </p:sp>
    </p:spTree>
    <p:extLst>
      <p:ext uri="{BB962C8B-B14F-4D97-AF65-F5344CB8AC3E}">
        <p14:creationId xmlns:p14="http://schemas.microsoft.com/office/powerpoint/2010/main" val="217488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a:stretch/>
        </p:blipFill>
        <p:spPr>
          <a:xfrm>
            <a:off x="4419600" y="2364658"/>
            <a:ext cx="4419600" cy="2581275"/>
          </a:xfrm>
          <a:prstGeom prst="rect">
            <a:avLst/>
          </a:prstGeom>
          <a:noFill/>
          <a:ln>
            <a:noFill/>
          </a:ln>
        </p:spPr>
      </p:pic>
      <p:sp>
        <p:nvSpPr>
          <p:cNvPr id="190" name="Shape 190"/>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Staying Connected</a:t>
            </a:r>
            <a:endParaRPr sz="4400" b="0" i="0" u="none" strike="noStrike" cap="none">
              <a:solidFill>
                <a:schemeClr val="dk2"/>
              </a:solidFill>
              <a:latin typeface="Questrial"/>
              <a:ea typeface="Questrial"/>
              <a:cs typeface="Questrial"/>
              <a:sym typeface="Questrial"/>
            </a:endParaRPr>
          </a:p>
        </p:txBody>
      </p:sp>
      <p:sp>
        <p:nvSpPr>
          <p:cNvPr id="191" name="Shape 191"/>
          <p:cNvSpPr txBox="1">
            <a:spLocks noGrp="1"/>
          </p:cNvSpPr>
          <p:nvPr>
            <p:ph type="body" idx="1"/>
          </p:nvPr>
        </p:nvSpPr>
        <p:spPr>
          <a:xfrm>
            <a:off x="228600" y="2133600"/>
            <a:ext cx="8153400" cy="4495800"/>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Cell phones	</a:t>
            </a:r>
            <a:endParaRPr dirty="0"/>
          </a:p>
          <a:p>
            <a:pPr marL="640080" marR="0" lvl="1" indent="-274320" algn="l" rtl="0">
              <a:spcBef>
                <a:spcPts val="55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Buying new vs. bring old phone</a:t>
            </a:r>
            <a:endParaRPr dirty="0"/>
          </a:p>
          <a:p>
            <a:pPr marL="640080" marR="0" lvl="1" indent="-274320" algn="l" rtl="0">
              <a:spcBef>
                <a:spcPts val="550"/>
              </a:spcBef>
              <a:spcAft>
                <a:spcPts val="0"/>
              </a:spcAft>
              <a:buClr>
                <a:schemeClr val="accent1"/>
              </a:buClr>
              <a:buSzPts val="1820"/>
              <a:buFont typeface="Noto Sans Symbols"/>
              <a:buChar char="⬜"/>
            </a:pPr>
            <a:r>
              <a:rPr lang="en-US" sz="2600" b="0" i="0" u="none" strike="noStrike" cap="none" dirty="0">
                <a:solidFill>
                  <a:schemeClr val="dk1"/>
                </a:solidFill>
                <a:latin typeface="Questrial"/>
                <a:ea typeface="Questrial"/>
                <a:cs typeface="Questrial"/>
                <a:sym typeface="Questrial"/>
              </a:rPr>
              <a:t>AU, </a:t>
            </a:r>
            <a:r>
              <a:rPr lang="en-US" sz="2600" b="0" i="0" u="none" strike="noStrike" cap="none" dirty="0" err="1">
                <a:solidFill>
                  <a:schemeClr val="dk1"/>
                </a:solidFill>
                <a:latin typeface="Questrial"/>
                <a:ea typeface="Questrial"/>
                <a:cs typeface="Questrial"/>
                <a:sym typeface="Questrial"/>
              </a:rPr>
              <a:t>Docomo</a:t>
            </a:r>
            <a:r>
              <a:rPr lang="en-US" sz="2600" b="0" i="0" u="none" strike="noStrike" cap="none" dirty="0">
                <a:solidFill>
                  <a:schemeClr val="dk1"/>
                </a:solidFill>
                <a:latin typeface="Questrial"/>
                <a:ea typeface="Questrial"/>
                <a:cs typeface="Questrial"/>
                <a:sym typeface="Questrial"/>
              </a:rPr>
              <a:t>, </a:t>
            </a:r>
            <a:r>
              <a:rPr lang="en-US" sz="2600" i="0" u="none" strike="noStrike" cap="none" dirty="0" err="1" smtClean="0">
                <a:solidFill>
                  <a:schemeClr val="dk1"/>
                </a:solidFill>
              </a:rPr>
              <a:t>SoftBank</a:t>
            </a:r>
            <a:endParaRPr lang="en-US" sz="2600" i="0" u="none" strike="noStrike" cap="none" dirty="0" smtClean="0">
              <a:solidFill>
                <a:schemeClr val="dk1"/>
              </a:solidFill>
            </a:endParaRPr>
          </a:p>
          <a:p>
            <a:pPr marL="640080" marR="0" lvl="1" indent="-274320" algn="l" rtl="0">
              <a:spcBef>
                <a:spcPts val="550"/>
              </a:spcBef>
              <a:spcAft>
                <a:spcPts val="0"/>
              </a:spcAft>
              <a:buClr>
                <a:schemeClr val="accent1"/>
              </a:buClr>
              <a:buSzPts val="1820"/>
              <a:buFont typeface="Noto Sans Symbols"/>
              <a:buChar char="⬜"/>
            </a:pPr>
            <a:r>
              <a:rPr lang="en-US" dirty="0" smtClean="0"/>
              <a:t>MVNOs</a:t>
            </a:r>
            <a:endParaRPr dirty="0"/>
          </a:p>
          <a:p>
            <a:pPr marL="320040" marR="0" lvl="0" indent="-320040" algn="l" rtl="0">
              <a:spcBef>
                <a:spcPts val="70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Internet</a:t>
            </a:r>
            <a:endParaRPr dirty="0"/>
          </a:p>
          <a:p>
            <a:pPr marL="640080" marR="0" lvl="1" indent="-274320" algn="l" rtl="0">
              <a:spcBef>
                <a:spcPts val="550"/>
              </a:spcBef>
              <a:spcAft>
                <a:spcPts val="0"/>
              </a:spcAft>
              <a:buClr>
                <a:schemeClr val="accent1"/>
              </a:buClr>
              <a:buSzPts val="1820"/>
              <a:buFont typeface="Noto Sans Symbols"/>
              <a:buChar char="⬜"/>
            </a:pPr>
            <a:r>
              <a:rPr lang="en-US" sz="2600" b="0" i="0" u="none" strike="noStrike" cap="none" dirty="0" smtClean="0">
                <a:solidFill>
                  <a:schemeClr val="dk1"/>
                </a:solidFill>
                <a:latin typeface="Questrial"/>
                <a:ea typeface="Questrial"/>
                <a:cs typeface="Questrial"/>
                <a:sym typeface="Questrial"/>
              </a:rPr>
              <a:t>Pocket </a:t>
            </a:r>
            <a:r>
              <a:rPr lang="en-US" sz="2600" b="0" i="0" u="none" strike="noStrike" cap="none" dirty="0" err="1">
                <a:solidFill>
                  <a:schemeClr val="dk1"/>
                </a:solidFill>
                <a:latin typeface="Questrial"/>
                <a:ea typeface="Questrial"/>
                <a:cs typeface="Questrial"/>
                <a:sym typeface="Questrial"/>
              </a:rPr>
              <a:t>Wifi</a:t>
            </a:r>
            <a:r>
              <a:rPr lang="en-US" sz="2600" b="0" i="0" u="none" strike="noStrike" cap="none" dirty="0">
                <a:solidFill>
                  <a:schemeClr val="dk1"/>
                </a:solidFill>
                <a:latin typeface="Questrial"/>
                <a:ea typeface="Questrial"/>
                <a:cs typeface="Questrial"/>
                <a:sym typeface="Questrial"/>
              </a:rPr>
              <a:t> </a:t>
            </a:r>
            <a:endParaRPr lang="en-US" sz="2600" b="0" i="0" u="none" strike="noStrike" cap="none" dirty="0" smtClean="0">
              <a:solidFill>
                <a:schemeClr val="dk1"/>
              </a:solidFill>
              <a:latin typeface="Questrial"/>
              <a:ea typeface="Questrial"/>
              <a:cs typeface="Questrial"/>
              <a:sym typeface="Questrial"/>
            </a:endParaRPr>
          </a:p>
          <a:p>
            <a:pPr marL="640080" marR="0" lvl="1" indent="-274320" algn="l" rtl="0">
              <a:spcBef>
                <a:spcPts val="550"/>
              </a:spcBef>
              <a:spcAft>
                <a:spcPts val="0"/>
              </a:spcAft>
              <a:buClr>
                <a:schemeClr val="accent1"/>
              </a:buClr>
              <a:buSzPts val="1820"/>
              <a:buFont typeface="Noto Sans Symbols"/>
              <a:buChar char="⬜"/>
            </a:pPr>
            <a:r>
              <a:rPr lang="en-US" dirty="0" smtClean="0"/>
              <a:t>Wired (provider and line) v. Unwired</a:t>
            </a:r>
            <a:endParaRPr lang="en-US" sz="2600" b="0" i="0" u="none" strike="noStrike" cap="none" dirty="0" smtClean="0">
              <a:solidFill>
                <a:schemeClr val="dk1"/>
              </a:solidFill>
              <a:latin typeface="Questrial"/>
              <a:ea typeface="Questrial"/>
              <a:cs typeface="Questrial"/>
              <a:sym typeface="Questrial"/>
            </a:endParaRPr>
          </a:p>
          <a:p>
            <a:pPr marL="640080" marR="0" lvl="1" indent="-274320" algn="l" rtl="0">
              <a:spcBef>
                <a:spcPts val="550"/>
              </a:spcBef>
              <a:spcAft>
                <a:spcPts val="0"/>
              </a:spcAft>
              <a:buClr>
                <a:schemeClr val="accent1"/>
              </a:buClr>
              <a:buSzPts val="1820"/>
              <a:buFont typeface="Noto Sans Symbols"/>
              <a:buChar char="⬜"/>
            </a:pPr>
            <a:endParaRPr dirty="0"/>
          </a:p>
          <a:p>
            <a:pPr marL="0" marR="0" lvl="0" indent="0" algn="l" rtl="0">
              <a:spcBef>
                <a:spcPts val="700"/>
              </a:spcBef>
              <a:spcAft>
                <a:spcPts val="0"/>
              </a:spcAft>
              <a:buClr>
                <a:schemeClr val="accent2"/>
              </a:buClr>
              <a:buSzPts val="1740"/>
              <a:buFont typeface="Noto Sans Symbols"/>
              <a:buNone/>
            </a:pPr>
            <a:endParaRPr sz="2900" b="0" i="0" u="none" strike="noStrike" cap="none" dirty="0">
              <a:solidFill>
                <a:schemeClr val="dk1"/>
              </a:solidFill>
              <a:latin typeface="Questrial"/>
              <a:ea typeface="Questrial"/>
              <a:cs typeface="Questrial"/>
              <a:sym typeface="Questrial"/>
            </a:endParaRPr>
          </a:p>
        </p:txBody>
      </p:sp>
      <p:sp>
        <p:nvSpPr>
          <p:cNvPr id="192" name="Shape 192"/>
          <p:cNvSpPr txBox="1"/>
          <p:nvPr/>
        </p:nvSpPr>
        <p:spPr>
          <a:xfrm>
            <a:off x="938213" y="5932016"/>
            <a:ext cx="813412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Questrial"/>
                <a:ea typeface="Questrial"/>
                <a:cs typeface="Questrial"/>
                <a:sym typeface="Questrial"/>
              </a:rPr>
              <a:t>Bring your hanko (sealed stamp) to “sign” contracts.</a:t>
            </a:r>
            <a:endParaRPr sz="2800">
              <a:solidFill>
                <a:schemeClr val="dk1"/>
              </a:solidFill>
              <a:latin typeface="Questrial"/>
              <a:ea typeface="Questrial"/>
              <a:cs typeface="Questrial"/>
              <a:sym typeface="Questrial"/>
            </a:endParaRPr>
          </a:p>
        </p:txBody>
      </p:sp>
      <p:pic>
        <p:nvPicPr>
          <p:cNvPr id="193" name="Shape 193"/>
          <p:cNvPicPr preferRelativeResize="0"/>
          <p:nvPr/>
        </p:nvPicPr>
        <p:blipFill rotWithShape="1">
          <a:blip r:embed="rId4">
            <a:alphaModFix/>
          </a:blip>
          <a:srcRect/>
          <a:stretch/>
        </p:blipFill>
        <p:spPr>
          <a:xfrm>
            <a:off x="304800" y="5932016"/>
            <a:ext cx="785813" cy="603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Staying Connected</a:t>
            </a:r>
            <a:endParaRPr sz="4400" b="0" i="0" u="none" strike="noStrike" cap="none">
              <a:solidFill>
                <a:schemeClr val="dk2"/>
              </a:solidFill>
              <a:latin typeface="Questrial"/>
              <a:ea typeface="Questrial"/>
              <a:cs typeface="Questrial"/>
              <a:sym typeface="Questrial"/>
            </a:endParaRPr>
          </a:p>
        </p:txBody>
      </p:sp>
      <p:sp>
        <p:nvSpPr>
          <p:cNvPr id="200" name="Shape 200"/>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Facebook – Prefectural JET/AJET Groups</a:t>
            </a:r>
            <a:endParaRPr dirty="0"/>
          </a:p>
          <a:p>
            <a:pPr marL="320040" marR="0" lvl="0" indent="-320040" algn="l" rtl="0">
              <a:spcBef>
                <a:spcPts val="70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LINE – Free messaging</a:t>
            </a:r>
            <a:endParaRPr dirty="0"/>
          </a:p>
          <a:p>
            <a:pPr marL="320040" marR="0" lvl="0" indent="-320040" algn="l" rtl="0">
              <a:spcBef>
                <a:spcPts val="700"/>
              </a:spcBef>
              <a:spcAft>
                <a:spcPts val="0"/>
              </a:spcAft>
              <a:buClr>
                <a:schemeClr val="accent2"/>
              </a:buClr>
              <a:buSzPts val="1740"/>
              <a:buFont typeface="Noto Sans Symbols"/>
              <a:buChar char="◻"/>
            </a:pPr>
            <a:r>
              <a:rPr lang="en-US" sz="2900" b="0" i="0" u="none" strike="noStrike" cap="none" dirty="0">
                <a:solidFill>
                  <a:schemeClr val="dk1"/>
                </a:solidFill>
                <a:latin typeface="Questrial"/>
                <a:ea typeface="Questrial"/>
                <a:cs typeface="Questrial"/>
                <a:sym typeface="Questrial"/>
              </a:rPr>
              <a:t>Activities outside of </a:t>
            </a:r>
            <a:r>
              <a:rPr lang="en-US" sz="2900" b="0" i="0" u="none" strike="noStrike" cap="none" dirty="0" smtClean="0">
                <a:solidFill>
                  <a:schemeClr val="dk1"/>
                </a:solidFill>
                <a:latin typeface="Questrial"/>
                <a:ea typeface="Questrial"/>
                <a:cs typeface="Questrial"/>
                <a:sym typeface="Questrial"/>
              </a:rPr>
              <a:t>school</a:t>
            </a:r>
          </a:p>
          <a:p>
            <a:pPr marL="320040" marR="0" lvl="0" indent="-320040" algn="l" rtl="0">
              <a:spcBef>
                <a:spcPts val="700"/>
              </a:spcBef>
              <a:spcAft>
                <a:spcPts val="0"/>
              </a:spcAft>
              <a:buClr>
                <a:schemeClr val="accent2"/>
              </a:buClr>
              <a:buSzPts val="1740"/>
              <a:buFont typeface="Noto Sans Symbols"/>
              <a:buChar char="◻"/>
            </a:pPr>
            <a:r>
              <a:rPr lang="en-US" dirty="0" smtClean="0"/>
              <a:t>Community Centers</a:t>
            </a:r>
          </a:p>
          <a:p>
            <a:pPr marL="320040" marR="0" lvl="0" indent="-320040" algn="l" rtl="0">
              <a:spcBef>
                <a:spcPts val="700"/>
              </a:spcBef>
              <a:spcAft>
                <a:spcPts val="0"/>
              </a:spcAft>
              <a:buClr>
                <a:schemeClr val="accent2"/>
              </a:buClr>
              <a:buSzPts val="1740"/>
              <a:buFont typeface="Noto Sans Symbols"/>
              <a:buChar char="◻"/>
            </a:pPr>
            <a:r>
              <a:rPr lang="en-US" dirty="0" smtClean="0"/>
              <a:t>MeetUp.com</a:t>
            </a:r>
          </a:p>
          <a:p>
            <a:pPr marL="320040" marR="0" lvl="0" indent="-320040" algn="l" rtl="0">
              <a:spcBef>
                <a:spcPts val="700"/>
              </a:spcBef>
              <a:spcAft>
                <a:spcPts val="0"/>
              </a:spcAft>
              <a:buClr>
                <a:schemeClr val="accent2"/>
              </a:buClr>
              <a:buSzPts val="1740"/>
              <a:buFont typeface="Noto Sans Symbols"/>
              <a:buChar char="◻"/>
            </a:pPr>
            <a:r>
              <a:rPr lang="en-US" dirty="0" smtClean="0"/>
              <a:t>Language </a:t>
            </a:r>
            <a:r>
              <a:rPr lang="en-US" dirty="0"/>
              <a:t>e</a:t>
            </a:r>
            <a:r>
              <a:rPr lang="en-US" dirty="0" smtClean="0"/>
              <a:t>xchange apps</a:t>
            </a:r>
            <a:endParaRPr dirty="0"/>
          </a:p>
          <a:p>
            <a:pPr marL="365760" marR="0" lvl="1" indent="0" algn="l" rtl="0">
              <a:spcBef>
                <a:spcPts val="550"/>
              </a:spcBef>
              <a:spcAft>
                <a:spcPts val="0"/>
              </a:spcAft>
              <a:buClr>
                <a:schemeClr val="accent1"/>
              </a:buClr>
              <a:buSzPts val="1820"/>
              <a:buFont typeface="Noto Sans Symbols"/>
              <a:buNone/>
            </a:pPr>
            <a:endParaRPr sz="2600" b="0" i="0" u="none" strike="noStrike" cap="none" dirty="0">
              <a:solidFill>
                <a:schemeClr val="dk1"/>
              </a:solidFill>
              <a:latin typeface="Questrial"/>
              <a:ea typeface="Questrial"/>
              <a:cs typeface="Questrial"/>
              <a:sym typeface="Questrial"/>
            </a:endParaRPr>
          </a:p>
          <a:p>
            <a:pPr marL="0" marR="0" lvl="0" indent="0" algn="l" rtl="0">
              <a:spcBef>
                <a:spcPts val="700"/>
              </a:spcBef>
              <a:spcAft>
                <a:spcPts val="0"/>
              </a:spcAft>
              <a:buClr>
                <a:schemeClr val="accent2"/>
              </a:buClr>
              <a:buSzPts val="1740"/>
              <a:buFont typeface="Noto Sans Symbols"/>
              <a:buNone/>
            </a:pPr>
            <a:endParaRPr sz="2900" b="0" i="0" u="none" strike="noStrike" cap="none" dirty="0">
              <a:solidFill>
                <a:schemeClr val="dk1"/>
              </a:solidFill>
              <a:latin typeface="Questrial"/>
              <a:ea typeface="Questrial"/>
              <a:cs typeface="Questrial"/>
              <a:sym typeface="Questrial"/>
            </a:endParaRPr>
          </a:p>
          <a:p>
            <a:pPr marL="0" marR="0" lvl="0" indent="0" algn="l" rtl="0">
              <a:spcBef>
                <a:spcPts val="700"/>
              </a:spcBef>
              <a:spcAft>
                <a:spcPts val="0"/>
              </a:spcAft>
              <a:buClr>
                <a:schemeClr val="accent2"/>
              </a:buClr>
              <a:buSzPts val="1740"/>
              <a:buFont typeface="Noto Sans Symbols"/>
              <a:buNone/>
            </a:pPr>
            <a:endParaRPr sz="2900" b="0" i="0" u="none" strike="noStrike" cap="none" dirty="0">
              <a:solidFill>
                <a:schemeClr val="dk1"/>
              </a:solidFill>
              <a:latin typeface="Questrial"/>
              <a:ea typeface="Questrial"/>
              <a:cs typeface="Questrial"/>
              <a:sym typeface="Questrial"/>
            </a:endParaRPr>
          </a:p>
        </p:txBody>
      </p:sp>
      <p:pic>
        <p:nvPicPr>
          <p:cNvPr id="201" name="Shape 201"/>
          <p:cNvPicPr preferRelativeResize="0"/>
          <p:nvPr/>
        </p:nvPicPr>
        <p:blipFill rotWithShape="1">
          <a:blip r:embed="rId3">
            <a:alphaModFix/>
          </a:blip>
          <a:srcRect/>
          <a:stretch/>
        </p:blipFill>
        <p:spPr>
          <a:xfrm>
            <a:off x="5638800" y="2514600"/>
            <a:ext cx="3319603" cy="3140633"/>
          </a:xfrm>
          <a:prstGeom prst="rect">
            <a:avLst/>
          </a:prstGeom>
          <a:noFill/>
          <a:ln>
            <a:noFill/>
          </a:ln>
        </p:spPr>
      </p:pic>
      <p:pic>
        <p:nvPicPr>
          <p:cNvPr id="202" name="Shape 202"/>
          <p:cNvPicPr preferRelativeResize="0"/>
          <p:nvPr/>
        </p:nvPicPr>
        <p:blipFill rotWithShape="1">
          <a:blip r:embed="rId4">
            <a:alphaModFix/>
          </a:blip>
          <a:srcRect/>
          <a:stretch/>
        </p:blipFill>
        <p:spPr>
          <a:xfrm>
            <a:off x="1752600" y="5018314"/>
            <a:ext cx="3028950" cy="151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612648" y="228600"/>
            <a:ext cx="8153400" cy="9906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dirty="0" smtClean="0"/>
              <a:t>Urban Life: What can I expect?</a:t>
            </a:r>
            <a:endParaRPr dirty="0"/>
          </a:p>
        </p:txBody>
      </p:sp>
      <p:sp>
        <p:nvSpPr>
          <p:cNvPr id="226" name="Shape 226"/>
          <p:cNvSpPr txBox="1">
            <a:spLocks noGrp="1"/>
          </p:cNvSpPr>
          <p:nvPr>
            <p:ph type="body" idx="1"/>
          </p:nvPr>
        </p:nvSpPr>
        <p:spPr>
          <a:xfrm>
            <a:off x="1118161" y="2000150"/>
            <a:ext cx="2201100" cy="1194600"/>
          </a:xfrm>
          <a:prstGeom prst="rect">
            <a:avLst/>
          </a:prstGeom>
        </p:spPr>
        <p:txBody>
          <a:bodyPr spcFirstLastPara="1" wrap="square" lIns="91425" tIns="45700" rIns="91425" bIns="45700" anchor="t" anchorCtr="0">
            <a:noAutofit/>
          </a:bodyPr>
          <a:lstStyle/>
          <a:p>
            <a:pPr marL="0" lvl="0" indent="0" algn="ctr" rtl="0">
              <a:spcBef>
                <a:spcPts val="700"/>
              </a:spcBef>
              <a:spcAft>
                <a:spcPts val="0"/>
              </a:spcAft>
              <a:buNone/>
            </a:pPr>
            <a:r>
              <a:rPr lang="en-US" dirty="0"/>
              <a:t>What can I expect?</a:t>
            </a:r>
            <a:endParaRPr dirty="0"/>
          </a:p>
          <a:p>
            <a:pPr marL="0" lvl="0" indent="0" rtl="0">
              <a:spcBef>
                <a:spcPts val="700"/>
              </a:spcBef>
              <a:spcAft>
                <a:spcPts val="0"/>
              </a:spcAft>
              <a:buNone/>
            </a:pPr>
            <a:endParaRPr dirty="0"/>
          </a:p>
          <a:p>
            <a:pPr marL="457200" lvl="0" indent="0">
              <a:spcBef>
                <a:spcPts val="700"/>
              </a:spcBef>
              <a:spcAft>
                <a:spcPts val="0"/>
              </a:spcAft>
              <a:buNone/>
            </a:pPr>
            <a:endParaRPr dirty="0"/>
          </a:p>
        </p:txBody>
      </p:sp>
      <p:graphicFrame>
        <p:nvGraphicFramePr>
          <p:cNvPr id="227" name="Shape 227"/>
          <p:cNvGraphicFramePr/>
          <p:nvPr/>
        </p:nvGraphicFramePr>
        <p:xfrm>
          <a:off x="1019775" y="3325400"/>
          <a:ext cx="7339125" cy="2668880"/>
        </p:xfrm>
        <a:graphic>
          <a:graphicData uri="http://schemas.openxmlformats.org/drawingml/2006/table">
            <a:tbl>
              <a:tblPr>
                <a:noFill/>
                <a:tableStyleId>{5B828E85-7510-493D-847B-7C8675475889}</a:tableStyleId>
              </a:tblPr>
              <a:tblGrid>
                <a:gridCol w="2446375"/>
                <a:gridCol w="2446375"/>
                <a:gridCol w="2446375"/>
              </a:tblGrid>
              <a:tr h="506675">
                <a:tc>
                  <a:txBody>
                    <a:bodyPr/>
                    <a:lstStyle/>
                    <a:p>
                      <a:pPr marL="0" lvl="0" indent="0">
                        <a:spcBef>
                          <a:spcPts val="0"/>
                        </a:spcBef>
                        <a:spcAft>
                          <a:spcPts val="0"/>
                        </a:spcAft>
                        <a:buNone/>
                      </a:pPr>
                      <a:endParaRPr dirty="0">
                        <a:latin typeface="Questrial"/>
                        <a:ea typeface="Questrial"/>
                        <a:cs typeface="Questrial"/>
                        <a:sym typeface="Questrial"/>
                      </a:endParaRPr>
                    </a:p>
                  </a:txBody>
                  <a:tcPr marL="91425" marR="91425" marT="91425" marB="91425"/>
                </a:tc>
                <a:tc>
                  <a:txBody>
                    <a:bodyPr/>
                    <a:lstStyle/>
                    <a:p>
                      <a:pPr marL="0" lvl="0" indent="0">
                        <a:spcBef>
                          <a:spcPts val="0"/>
                        </a:spcBef>
                        <a:spcAft>
                          <a:spcPts val="0"/>
                        </a:spcAft>
                        <a:buNone/>
                      </a:pPr>
                      <a:r>
                        <a:rPr lang="en-US" b="1">
                          <a:latin typeface="Questrial"/>
                          <a:ea typeface="Questrial"/>
                          <a:cs typeface="Questrial"/>
                          <a:sym typeface="Questrial"/>
                        </a:rPr>
                        <a:t>Urban</a:t>
                      </a:r>
                      <a:endParaRPr b="1">
                        <a:latin typeface="Questrial"/>
                        <a:ea typeface="Questrial"/>
                        <a:cs typeface="Questrial"/>
                        <a:sym typeface="Questrial"/>
                      </a:endParaRPr>
                    </a:p>
                  </a:txBody>
                  <a:tcPr marL="91425" marR="91425" marT="91425" marB="91425"/>
                </a:tc>
                <a:tc>
                  <a:txBody>
                    <a:bodyPr/>
                    <a:lstStyle/>
                    <a:p>
                      <a:pPr marL="0" lvl="0" indent="0">
                        <a:spcBef>
                          <a:spcPts val="0"/>
                        </a:spcBef>
                        <a:spcAft>
                          <a:spcPts val="0"/>
                        </a:spcAft>
                        <a:buNone/>
                      </a:pPr>
                      <a:r>
                        <a:rPr lang="en-US" b="1">
                          <a:latin typeface="Questrial"/>
                          <a:ea typeface="Questrial"/>
                          <a:cs typeface="Questrial"/>
                          <a:sym typeface="Questrial"/>
                        </a:rPr>
                        <a:t>Rural </a:t>
                      </a:r>
                      <a:endParaRPr b="1">
                        <a:latin typeface="Questrial"/>
                        <a:ea typeface="Questrial"/>
                        <a:cs typeface="Questrial"/>
                        <a:sym typeface="Questrial"/>
                      </a:endParaRPr>
                    </a:p>
                  </a:txBody>
                  <a:tcPr marL="91425" marR="91425" marT="91425" marB="91425"/>
                </a:tc>
              </a:tr>
              <a:tr h="501825">
                <a:tc>
                  <a:txBody>
                    <a:bodyPr/>
                    <a:lstStyle/>
                    <a:p>
                      <a:pPr marL="0" lvl="0" indent="0">
                        <a:spcBef>
                          <a:spcPts val="0"/>
                        </a:spcBef>
                        <a:spcAft>
                          <a:spcPts val="0"/>
                        </a:spcAft>
                        <a:buNone/>
                      </a:pPr>
                      <a:r>
                        <a:rPr lang="en-US">
                          <a:latin typeface="Questrial"/>
                          <a:ea typeface="Questrial"/>
                          <a:cs typeface="Questrial"/>
                          <a:sym typeface="Questrial"/>
                        </a:rPr>
                        <a:t>Getting around</a:t>
                      </a:r>
                      <a:endParaRPr>
                        <a:latin typeface="Questrial"/>
                        <a:ea typeface="Questrial"/>
                        <a:cs typeface="Questrial"/>
                        <a:sym typeface="Questrial"/>
                      </a:endParaRPr>
                    </a:p>
                  </a:txBody>
                  <a:tcPr marL="91425" marR="91425" marT="91425" marB="91425">
                    <a:solidFill>
                      <a:srgbClr val="A4C2F4"/>
                    </a:solidFill>
                  </a:tcPr>
                </a:tc>
                <a:tc>
                  <a:txBody>
                    <a:bodyPr/>
                    <a:lstStyle/>
                    <a:p>
                      <a:pPr marL="0" lvl="0" indent="0">
                        <a:spcBef>
                          <a:spcPts val="0"/>
                        </a:spcBef>
                        <a:spcAft>
                          <a:spcPts val="0"/>
                        </a:spcAft>
                        <a:buNone/>
                      </a:pPr>
                      <a:r>
                        <a:rPr lang="en-US" dirty="0">
                          <a:latin typeface="Questrial"/>
                          <a:ea typeface="Questrial"/>
                          <a:cs typeface="Questrial"/>
                          <a:sym typeface="Questrial"/>
                        </a:rPr>
                        <a:t>Bikes, public transportation</a:t>
                      </a:r>
                      <a:endParaRPr dirty="0">
                        <a:latin typeface="Questrial"/>
                        <a:ea typeface="Questrial"/>
                        <a:cs typeface="Questrial"/>
                        <a:sym typeface="Questrial"/>
                      </a:endParaRPr>
                    </a:p>
                  </a:txBody>
                  <a:tcPr marL="91425" marR="91425" marT="91425" marB="91425">
                    <a:solidFill>
                      <a:srgbClr val="A4C2F4"/>
                    </a:solidFill>
                  </a:tcPr>
                </a:tc>
                <a:tc>
                  <a:txBody>
                    <a:bodyPr/>
                    <a:lstStyle/>
                    <a:p>
                      <a:pPr marL="0" lvl="0" indent="0">
                        <a:spcBef>
                          <a:spcPts val="0"/>
                        </a:spcBef>
                        <a:spcAft>
                          <a:spcPts val="0"/>
                        </a:spcAft>
                        <a:buNone/>
                      </a:pPr>
                      <a:r>
                        <a:rPr lang="en-US">
                          <a:latin typeface="Questrial"/>
                          <a:ea typeface="Questrial"/>
                          <a:cs typeface="Questrial"/>
                          <a:sym typeface="Questrial"/>
                        </a:rPr>
                        <a:t>Car</a:t>
                      </a:r>
                      <a:endParaRPr>
                        <a:latin typeface="Questrial"/>
                        <a:ea typeface="Questrial"/>
                        <a:cs typeface="Questrial"/>
                        <a:sym typeface="Questrial"/>
                      </a:endParaRPr>
                    </a:p>
                  </a:txBody>
                  <a:tcPr marL="91425" marR="91425" marT="91425" marB="91425">
                    <a:solidFill>
                      <a:srgbClr val="A4C2F4"/>
                    </a:solidFill>
                  </a:tcPr>
                </a:tc>
              </a:tr>
              <a:tr h="837450">
                <a:tc>
                  <a:txBody>
                    <a:bodyPr/>
                    <a:lstStyle/>
                    <a:p>
                      <a:pPr marL="0" lvl="0" indent="0">
                        <a:spcBef>
                          <a:spcPts val="0"/>
                        </a:spcBef>
                        <a:spcAft>
                          <a:spcPts val="0"/>
                        </a:spcAft>
                        <a:buNone/>
                      </a:pPr>
                      <a:r>
                        <a:rPr lang="en-US">
                          <a:latin typeface="Questrial"/>
                          <a:ea typeface="Questrial"/>
                          <a:cs typeface="Questrial"/>
                          <a:sym typeface="Questrial"/>
                        </a:rPr>
                        <a:t>Additional expenses </a:t>
                      </a:r>
                      <a:endParaRPr>
                        <a:latin typeface="Questrial"/>
                        <a:ea typeface="Questrial"/>
                        <a:cs typeface="Questrial"/>
                        <a:sym typeface="Questrial"/>
                      </a:endParaRPr>
                    </a:p>
                    <a:p>
                      <a:pPr marL="0" lvl="0" indent="0">
                        <a:spcBef>
                          <a:spcPts val="0"/>
                        </a:spcBef>
                        <a:spcAft>
                          <a:spcPts val="0"/>
                        </a:spcAft>
                        <a:buNone/>
                      </a:pPr>
                      <a:endParaRPr>
                        <a:latin typeface="Questrial"/>
                        <a:ea typeface="Questrial"/>
                        <a:cs typeface="Questrial"/>
                        <a:sym typeface="Questrial"/>
                      </a:endParaRPr>
                    </a:p>
                    <a:p>
                      <a:pPr marL="0" lvl="0" indent="0">
                        <a:spcBef>
                          <a:spcPts val="0"/>
                        </a:spcBef>
                        <a:spcAft>
                          <a:spcPts val="0"/>
                        </a:spcAft>
                        <a:buNone/>
                      </a:pPr>
                      <a:r>
                        <a:rPr lang="en-US" i="1">
                          <a:latin typeface="Questrial"/>
                          <a:ea typeface="Questrial"/>
                          <a:cs typeface="Questrial"/>
                          <a:sym typeface="Questrial"/>
                        </a:rPr>
                        <a:t>budget, budget, budget!</a:t>
                      </a:r>
                      <a:endParaRPr i="1">
                        <a:latin typeface="Questrial"/>
                        <a:ea typeface="Questrial"/>
                        <a:cs typeface="Questrial"/>
                        <a:sym typeface="Questrial"/>
                      </a:endParaRPr>
                    </a:p>
                  </a:txBody>
                  <a:tcPr marL="91425" marR="91425" marT="91425" marB="91425"/>
                </a:tc>
                <a:tc>
                  <a:txBody>
                    <a:bodyPr/>
                    <a:lstStyle/>
                    <a:p>
                      <a:pPr marL="457200" lvl="0" indent="-317500">
                        <a:spcBef>
                          <a:spcPts val="0"/>
                        </a:spcBef>
                        <a:spcAft>
                          <a:spcPts val="0"/>
                        </a:spcAft>
                        <a:buSzPts val="1400"/>
                        <a:buFont typeface="Questrial"/>
                        <a:buChar char="-"/>
                      </a:pPr>
                      <a:r>
                        <a:rPr lang="en-US">
                          <a:latin typeface="Questrial"/>
                          <a:ea typeface="Questrial"/>
                          <a:cs typeface="Questrial"/>
                          <a:sym typeface="Questrial"/>
                        </a:rPr>
                        <a:t>Probably higher rent</a:t>
                      </a:r>
                      <a:endParaRPr>
                        <a:latin typeface="Questrial"/>
                        <a:ea typeface="Questrial"/>
                        <a:cs typeface="Questrial"/>
                        <a:sym typeface="Questrial"/>
                      </a:endParaRPr>
                    </a:p>
                    <a:p>
                      <a:pPr marL="457200" lvl="0" indent="-317500">
                        <a:spcBef>
                          <a:spcPts val="0"/>
                        </a:spcBef>
                        <a:spcAft>
                          <a:spcPts val="0"/>
                        </a:spcAft>
                        <a:buSzPts val="1400"/>
                        <a:buFont typeface="Questrial"/>
                        <a:buChar char="-"/>
                      </a:pPr>
                      <a:r>
                        <a:rPr lang="en-US">
                          <a:latin typeface="Questrial"/>
                          <a:ea typeface="Questrial"/>
                          <a:cs typeface="Questrial"/>
                          <a:sym typeface="Questrial"/>
                        </a:rPr>
                        <a:t>Social activities are more expensive</a:t>
                      </a:r>
                      <a:endParaRPr>
                        <a:latin typeface="Questrial"/>
                        <a:ea typeface="Questrial"/>
                        <a:cs typeface="Questrial"/>
                        <a:sym typeface="Questrial"/>
                      </a:endParaRPr>
                    </a:p>
                  </a:txBody>
                  <a:tcPr marL="91425" marR="91425" marT="91425" marB="91425"/>
                </a:tc>
                <a:tc>
                  <a:txBody>
                    <a:bodyPr/>
                    <a:lstStyle/>
                    <a:p>
                      <a:pPr marL="457200" lvl="0" indent="-317500" rtl="0">
                        <a:spcBef>
                          <a:spcPts val="0"/>
                        </a:spcBef>
                        <a:spcAft>
                          <a:spcPts val="0"/>
                        </a:spcAft>
                        <a:buSzPts val="1400"/>
                        <a:buFont typeface="Questrial"/>
                        <a:buChar char="-"/>
                      </a:pPr>
                      <a:r>
                        <a:rPr lang="en-US">
                          <a:latin typeface="Questrial"/>
                          <a:ea typeface="Questrial"/>
                          <a:cs typeface="Questrial"/>
                          <a:sym typeface="Questrial"/>
                        </a:rPr>
                        <a:t>Going to the big city</a:t>
                      </a:r>
                      <a:endParaRPr>
                        <a:latin typeface="Questrial"/>
                        <a:ea typeface="Questrial"/>
                        <a:cs typeface="Questrial"/>
                        <a:sym typeface="Questrial"/>
                      </a:endParaRPr>
                    </a:p>
                    <a:p>
                      <a:pPr marL="457200" lvl="0" indent="-317500">
                        <a:spcBef>
                          <a:spcPts val="0"/>
                        </a:spcBef>
                        <a:spcAft>
                          <a:spcPts val="0"/>
                        </a:spcAft>
                        <a:buSzPts val="1400"/>
                        <a:buFont typeface="Questrial"/>
                        <a:buChar char="-"/>
                      </a:pPr>
                      <a:r>
                        <a:rPr lang="en-US">
                          <a:latin typeface="Questrial"/>
                          <a:ea typeface="Questrial"/>
                          <a:cs typeface="Questrial"/>
                          <a:sym typeface="Questrial"/>
                        </a:rPr>
                        <a:t>Tolls </a:t>
                      </a:r>
                      <a:endParaRPr>
                        <a:latin typeface="Questrial"/>
                        <a:ea typeface="Questrial"/>
                        <a:cs typeface="Questrial"/>
                        <a:sym typeface="Questrial"/>
                      </a:endParaRPr>
                    </a:p>
                  </a:txBody>
                  <a:tcPr marL="91425" marR="91425" marT="91425" marB="91425"/>
                </a:tc>
              </a:tr>
              <a:tr h="818400">
                <a:tc>
                  <a:txBody>
                    <a:bodyPr/>
                    <a:lstStyle/>
                    <a:p>
                      <a:pPr marL="0" lvl="0" indent="0">
                        <a:spcBef>
                          <a:spcPts val="0"/>
                        </a:spcBef>
                        <a:spcAft>
                          <a:spcPts val="0"/>
                        </a:spcAft>
                        <a:buNone/>
                      </a:pPr>
                      <a:r>
                        <a:rPr lang="en-US">
                          <a:latin typeface="Questrial"/>
                          <a:ea typeface="Questrial"/>
                          <a:cs typeface="Questrial"/>
                          <a:sym typeface="Questrial"/>
                        </a:rPr>
                        <a:t>Connection to your community and JETs</a:t>
                      </a:r>
                      <a:endParaRPr>
                        <a:latin typeface="Questrial"/>
                        <a:ea typeface="Questrial"/>
                        <a:cs typeface="Questrial"/>
                        <a:sym typeface="Questrial"/>
                      </a:endParaRPr>
                    </a:p>
                  </a:txBody>
                  <a:tcPr marL="91425" marR="91425" marT="91425" marB="91425">
                    <a:solidFill>
                      <a:srgbClr val="A4C2F4"/>
                    </a:solidFill>
                  </a:tcPr>
                </a:tc>
                <a:tc gridSpan="2">
                  <a:txBody>
                    <a:bodyPr/>
                    <a:lstStyle/>
                    <a:p>
                      <a:pPr marL="457200" lvl="0" indent="-317500" algn="ctr" rtl="0">
                        <a:spcBef>
                          <a:spcPts val="0"/>
                        </a:spcBef>
                        <a:spcAft>
                          <a:spcPts val="0"/>
                        </a:spcAft>
                        <a:buSzPts val="1400"/>
                        <a:buFont typeface="Questrial"/>
                        <a:buChar char="-"/>
                      </a:pPr>
                      <a:r>
                        <a:rPr lang="en-US">
                          <a:latin typeface="Questrial"/>
                          <a:ea typeface="Questrial"/>
                          <a:cs typeface="Questrial"/>
                          <a:sym typeface="Questrial"/>
                        </a:rPr>
                        <a:t>Resident vs. Tourist</a:t>
                      </a:r>
                      <a:endParaRPr>
                        <a:latin typeface="Questrial"/>
                        <a:ea typeface="Questrial"/>
                        <a:cs typeface="Questrial"/>
                        <a:sym typeface="Questrial"/>
                      </a:endParaRPr>
                    </a:p>
                    <a:p>
                      <a:pPr marL="457200" lvl="0" indent="-317500" algn="ctr" rtl="0">
                        <a:spcBef>
                          <a:spcPts val="0"/>
                        </a:spcBef>
                        <a:spcAft>
                          <a:spcPts val="0"/>
                        </a:spcAft>
                        <a:buSzPts val="1400"/>
                        <a:buFont typeface="Questrial"/>
                        <a:buChar char="-"/>
                      </a:pPr>
                      <a:r>
                        <a:rPr lang="en-US">
                          <a:latin typeface="Questrial"/>
                          <a:ea typeface="Questrial"/>
                          <a:cs typeface="Questrial"/>
                          <a:sym typeface="Questrial"/>
                        </a:rPr>
                        <a:t>Friendships in and out of JET </a:t>
                      </a:r>
                      <a:endParaRPr>
                        <a:latin typeface="Questrial"/>
                        <a:ea typeface="Questrial"/>
                        <a:cs typeface="Questrial"/>
                        <a:sym typeface="Questrial"/>
                      </a:endParaRPr>
                    </a:p>
                    <a:p>
                      <a:pPr marL="457200" lvl="0" indent="-317500" algn="ctr">
                        <a:spcBef>
                          <a:spcPts val="0"/>
                        </a:spcBef>
                        <a:spcAft>
                          <a:spcPts val="0"/>
                        </a:spcAft>
                        <a:buSzPts val="1400"/>
                        <a:buFont typeface="Questrial"/>
                        <a:buChar char="-"/>
                      </a:pPr>
                      <a:r>
                        <a:rPr lang="en-US">
                          <a:latin typeface="Questrial"/>
                          <a:ea typeface="Questrial"/>
                          <a:cs typeface="Questrial"/>
                          <a:sym typeface="Questrial"/>
                        </a:rPr>
                        <a:t>Available activities </a:t>
                      </a:r>
                      <a:endParaRPr>
                        <a:latin typeface="Questrial"/>
                        <a:ea typeface="Questrial"/>
                        <a:cs typeface="Questrial"/>
                        <a:sym typeface="Questrial"/>
                      </a:endParaRPr>
                    </a:p>
                  </a:txBody>
                  <a:tcPr marL="91425" marR="91425" marT="91425" marB="91425">
                    <a:solidFill>
                      <a:srgbClr val="A4C2F4"/>
                    </a:solidFill>
                  </a:tcPr>
                </a:tc>
                <a:tc hMerge="1">
                  <a:txBody>
                    <a:bodyPr/>
                    <a:lstStyle/>
                    <a:p>
                      <a:endParaRPr lang="en-US"/>
                    </a:p>
                  </a:txBody>
                  <a:tcPr/>
                </a:tc>
              </a:tr>
            </a:tbl>
          </a:graphicData>
        </a:graphic>
      </p:graphicFrame>
      <p:pic>
        <p:nvPicPr>
          <p:cNvPr id="228" name="Shape 228"/>
          <p:cNvPicPr preferRelativeResize="0"/>
          <p:nvPr/>
        </p:nvPicPr>
        <p:blipFill>
          <a:blip r:embed="rId3">
            <a:alphaModFix/>
          </a:blip>
          <a:stretch>
            <a:fillRect/>
          </a:stretch>
        </p:blipFill>
        <p:spPr>
          <a:xfrm>
            <a:off x="3467725" y="1869500"/>
            <a:ext cx="2443250" cy="1455899"/>
          </a:xfrm>
          <a:prstGeom prst="rect">
            <a:avLst/>
          </a:prstGeom>
          <a:noFill/>
          <a:ln>
            <a:noFill/>
          </a:ln>
        </p:spPr>
      </p:pic>
      <p:pic>
        <p:nvPicPr>
          <p:cNvPr id="229" name="Shape 229"/>
          <p:cNvPicPr preferRelativeResize="0"/>
          <p:nvPr/>
        </p:nvPicPr>
        <p:blipFill>
          <a:blip r:embed="rId4">
            <a:alphaModFix/>
          </a:blip>
          <a:stretch>
            <a:fillRect/>
          </a:stretch>
        </p:blipFill>
        <p:spPr>
          <a:xfrm>
            <a:off x="5910988" y="1869500"/>
            <a:ext cx="2447926" cy="1455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Life: Challenges</a:t>
            </a:r>
            <a:endParaRPr lang="en-US" dirty="0"/>
          </a:p>
        </p:txBody>
      </p:sp>
      <p:sp>
        <p:nvSpPr>
          <p:cNvPr id="5" name="Text Placeholder 4"/>
          <p:cNvSpPr>
            <a:spLocks noGrp="1"/>
          </p:cNvSpPr>
          <p:nvPr>
            <p:ph type="body" idx="1"/>
          </p:nvPr>
        </p:nvSpPr>
        <p:spPr/>
        <p:txBody>
          <a:bodyPr/>
          <a:lstStyle/>
          <a:p>
            <a:r>
              <a:rPr lang="en-US" dirty="0" smtClean="0"/>
              <a:t>Finding your community </a:t>
            </a:r>
          </a:p>
          <a:p>
            <a:r>
              <a:rPr lang="en-US" dirty="0" smtClean="0"/>
              <a:t>Japanese language practice </a:t>
            </a:r>
            <a:endParaRPr lang="en-US" dirty="0"/>
          </a:p>
        </p:txBody>
      </p:sp>
    </p:spTree>
    <p:extLst>
      <p:ext uri="{BB962C8B-B14F-4D97-AF65-F5344CB8AC3E}">
        <p14:creationId xmlns:p14="http://schemas.microsoft.com/office/powerpoint/2010/main" val="1909298489"/>
      </p:ext>
    </p:extLst>
  </p:cSld>
  <p:clrMapOvr>
    <a:masterClrMapping/>
  </p:clrMapOvr>
</p:sld>
</file>

<file path=ppt/theme/theme1.xml><?xml version="1.0" encoding="utf-8"?>
<a:theme xmlns:a="http://schemas.openxmlformats.org/drawingml/2006/main" name="Median">
  <a:themeElements>
    <a:clrScheme name="Custom 5">
      <a:dk1>
        <a:srgbClr val="000000"/>
      </a:dk1>
      <a:lt1>
        <a:srgbClr val="FFFFFF"/>
      </a:lt1>
      <a:dk2>
        <a:srgbClr val="2F5897"/>
      </a:dk2>
      <a:lt2>
        <a:srgbClr val="E4E9EF"/>
      </a:lt2>
      <a:accent1>
        <a:srgbClr val="6076B4"/>
      </a:accent1>
      <a:accent2>
        <a:srgbClr val="0101ED"/>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Custom 5">
      <a:dk1>
        <a:srgbClr val="000000"/>
      </a:dk1>
      <a:lt1>
        <a:srgbClr val="FFFFFF"/>
      </a:lt1>
      <a:dk2>
        <a:srgbClr val="2F5897"/>
      </a:dk2>
      <a:lt2>
        <a:srgbClr val="E4E9EF"/>
      </a:lt2>
      <a:accent1>
        <a:srgbClr val="6076B4"/>
      </a:accent1>
      <a:accent2>
        <a:srgbClr val="0101ED"/>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567</Words>
  <Application>Microsoft Office PowerPoint</Application>
  <PresentationFormat>On-screen Show (4:3)</PresentationFormat>
  <Paragraphs>121</Paragraphs>
  <Slides>14</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Noto Sans Symbols</vt:lpstr>
      <vt:lpstr>Questrial</vt:lpstr>
      <vt:lpstr>Calibri</vt:lpstr>
      <vt:lpstr>Median</vt:lpstr>
      <vt:lpstr>Median</vt:lpstr>
      <vt:lpstr>DAILY LIFE IN JAPAN</vt:lpstr>
      <vt:lpstr>Agenda</vt:lpstr>
      <vt:lpstr>Your First Days</vt:lpstr>
      <vt:lpstr>Settling In</vt:lpstr>
      <vt:lpstr>Going Shopping</vt:lpstr>
      <vt:lpstr>Staying Connected</vt:lpstr>
      <vt:lpstr>Staying Connected</vt:lpstr>
      <vt:lpstr>Urban Life: What can I expect?</vt:lpstr>
      <vt:lpstr>Urban Life: Challenges</vt:lpstr>
      <vt:lpstr>How to make the Most of your JET Experience</vt:lpstr>
      <vt:lpstr>Getting Around Town </vt:lpstr>
      <vt:lpstr>Getting Around Town - Driving </vt:lpstr>
      <vt:lpstr>Your Routine - Outside School</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LIFE IN JAPAN</dc:title>
  <dc:creator>JORDAN MERYL</dc:creator>
  <cp:lastModifiedBy>JORDAN MERYL</cp:lastModifiedBy>
  <cp:revision>8</cp:revision>
  <dcterms:modified xsi:type="dcterms:W3CDTF">2019-06-17T14:56:27Z</dcterms:modified>
</cp:coreProperties>
</file>